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7"/>
  </p:notesMasterIdLst>
  <p:handoutMasterIdLst>
    <p:handoutMasterId r:id="rId28"/>
  </p:handoutMasterIdLst>
  <p:sldIdLst>
    <p:sldId id="314" r:id="rId2"/>
    <p:sldId id="354" r:id="rId3"/>
    <p:sldId id="356" r:id="rId4"/>
    <p:sldId id="259" r:id="rId5"/>
    <p:sldId id="360" r:id="rId6"/>
    <p:sldId id="361" r:id="rId7"/>
    <p:sldId id="357" r:id="rId8"/>
    <p:sldId id="359" r:id="rId9"/>
    <p:sldId id="362" r:id="rId10"/>
    <p:sldId id="327" r:id="rId11"/>
    <p:sldId id="331" r:id="rId12"/>
    <p:sldId id="347" r:id="rId13"/>
    <p:sldId id="334" r:id="rId14"/>
    <p:sldId id="363" r:id="rId15"/>
    <p:sldId id="336" r:id="rId16"/>
    <p:sldId id="342" r:id="rId17"/>
    <p:sldId id="343" r:id="rId18"/>
    <p:sldId id="353" r:id="rId19"/>
    <p:sldId id="350" r:id="rId20"/>
    <p:sldId id="337" r:id="rId21"/>
    <p:sldId id="339" r:id="rId22"/>
    <p:sldId id="351" r:id="rId23"/>
    <p:sldId id="299" r:id="rId24"/>
    <p:sldId id="300" r:id="rId25"/>
    <p:sldId id="348" r:id="rId26"/>
  </p:sldIdLst>
  <p:sldSz cx="9144000" cy="6858000" type="screen4x3"/>
  <p:notesSz cx="6735763" cy="9866313"/>
  <p:defaultTextStyle>
    <a:defPPr>
      <a:defRPr lang="en-US"/>
    </a:defPPr>
    <a:lvl1pPr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orbel" panose="020B0503020204020204" pitchFamily="34" charset="0"/>
        <a:ea typeface="+mn-ea"/>
        <a:cs typeface="+mn-cs"/>
      </a:defRPr>
    </a:lvl5pPr>
    <a:lvl6pPr marL="2286000" algn="l" defTabSz="914400" rtl="0" eaLnBrk="1" latinLnBrk="0" hangingPunct="1">
      <a:defRPr kern="1200">
        <a:solidFill>
          <a:schemeClr val="tx1"/>
        </a:solidFill>
        <a:latin typeface="Corbel" panose="020B0503020204020204" pitchFamily="34" charset="0"/>
        <a:ea typeface="+mn-ea"/>
        <a:cs typeface="+mn-cs"/>
      </a:defRPr>
    </a:lvl6pPr>
    <a:lvl7pPr marL="2743200" algn="l" defTabSz="914400" rtl="0" eaLnBrk="1" latinLnBrk="0" hangingPunct="1">
      <a:defRPr kern="1200">
        <a:solidFill>
          <a:schemeClr val="tx1"/>
        </a:solidFill>
        <a:latin typeface="Corbel" panose="020B0503020204020204" pitchFamily="34" charset="0"/>
        <a:ea typeface="+mn-ea"/>
        <a:cs typeface="+mn-cs"/>
      </a:defRPr>
    </a:lvl7pPr>
    <a:lvl8pPr marL="3200400" algn="l" defTabSz="914400" rtl="0" eaLnBrk="1" latinLnBrk="0" hangingPunct="1">
      <a:defRPr kern="1200">
        <a:solidFill>
          <a:schemeClr val="tx1"/>
        </a:solidFill>
        <a:latin typeface="Corbel" panose="020B0503020204020204" pitchFamily="34" charset="0"/>
        <a:ea typeface="+mn-ea"/>
        <a:cs typeface="+mn-cs"/>
      </a:defRPr>
    </a:lvl8pPr>
    <a:lvl9pPr marL="3657600" algn="l" defTabSz="914400" rtl="0" eaLnBrk="1" latinLnBrk="0" hangingPunct="1">
      <a:defRPr kern="1200">
        <a:solidFill>
          <a:schemeClr val="tx1"/>
        </a:solidFill>
        <a:latin typeface="Corbel" panose="020B0503020204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86901" autoAdjust="0"/>
  </p:normalViewPr>
  <p:slideViewPr>
    <p:cSldViewPr>
      <p:cViewPr>
        <p:scale>
          <a:sx n="75" d="100"/>
          <a:sy n="75" d="100"/>
        </p:scale>
        <p:origin x="2664" y="6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A28E83-C4A1-4F1C-AEFE-52D540FC1415}"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508A8F0B-9288-4155-9A13-9C3BF2506EEC}">
      <dgm:prSet custT="1"/>
      <dgm:spPr/>
      <dgm:t>
        <a:bodyPr/>
        <a:lstStyle/>
        <a:p>
          <a:pPr>
            <a:lnSpc>
              <a:spcPct val="100000"/>
            </a:lnSpc>
          </a:pPr>
          <a:r>
            <a:rPr lang="en-US" sz="2400" b="1" i="0" dirty="0">
              <a:solidFill>
                <a:srgbClr val="0070C0"/>
              </a:solidFill>
            </a:rPr>
            <a:t>To learn</a:t>
          </a:r>
        </a:p>
        <a:p>
          <a:pPr>
            <a:lnSpc>
              <a:spcPct val="100000"/>
            </a:lnSpc>
          </a:pPr>
          <a:r>
            <a:rPr lang="en-US" sz="2400" i="0" dirty="0">
              <a:solidFill>
                <a:srgbClr val="0070C0"/>
              </a:solidFill>
            </a:rPr>
            <a:t>Do better in tests and exams</a:t>
          </a:r>
        </a:p>
      </dgm:t>
    </dgm:pt>
    <dgm:pt modelId="{74561DE0-DC21-4ADE-ACFD-2762A06555DE}" type="parTrans" cxnId="{EDEFE2BD-FCD0-40F2-9011-10BDE45D59A2}">
      <dgm:prSet/>
      <dgm:spPr/>
      <dgm:t>
        <a:bodyPr/>
        <a:lstStyle/>
        <a:p>
          <a:endParaRPr lang="en-US"/>
        </a:p>
      </dgm:t>
    </dgm:pt>
    <dgm:pt modelId="{6C1593FC-3254-4730-9B07-CB3A8F7DBBCD}" type="sibTrans" cxnId="{EDEFE2BD-FCD0-40F2-9011-10BDE45D59A2}">
      <dgm:prSet/>
      <dgm:spPr/>
      <dgm:t>
        <a:bodyPr/>
        <a:lstStyle/>
        <a:p>
          <a:endParaRPr lang="en-US"/>
        </a:p>
      </dgm:t>
    </dgm:pt>
    <dgm:pt modelId="{B4D29685-CE7D-614E-844E-AC1DFC9C3C8C}">
      <dgm:prSet custT="1"/>
      <dgm:spPr/>
      <dgm:t>
        <a:bodyPr/>
        <a:lstStyle/>
        <a:p>
          <a:pPr>
            <a:lnSpc>
              <a:spcPct val="100000"/>
            </a:lnSpc>
          </a:pPr>
          <a:r>
            <a:rPr lang="en-GB" sz="2400" b="0" i="0" dirty="0">
              <a:solidFill>
                <a:srgbClr val="0070C0"/>
              </a:solidFill>
              <a:effectLst/>
              <a:latin typeface="+mn-lt"/>
            </a:rPr>
            <a:t>Feel happier in school and </a:t>
          </a:r>
          <a:r>
            <a:rPr lang="en-GB" sz="2400" b="1" i="0" dirty="0">
              <a:solidFill>
                <a:srgbClr val="0070C0"/>
              </a:solidFill>
              <a:effectLst/>
              <a:latin typeface="+mn-lt"/>
            </a:rPr>
            <a:t>have fun</a:t>
          </a:r>
          <a:endParaRPr lang="en-US" sz="2400" b="1" dirty="0">
            <a:solidFill>
              <a:srgbClr val="0070C0"/>
            </a:solidFill>
            <a:latin typeface="+mn-lt"/>
          </a:endParaRPr>
        </a:p>
      </dgm:t>
    </dgm:pt>
    <dgm:pt modelId="{9313D32E-3906-B748-9962-60A4A8D757D5}" type="parTrans" cxnId="{0029F6F0-117A-A348-947A-387A5DD0243C}">
      <dgm:prSet/>
      <dgm:spPr/>
      <dgm:t>
        <a:bodyPr/>
        <a:lstStyle/>
        <a:p>
          <a:endParaRPr lang="en-GB"/>
        </a:p>
      </dgm:t>
    </dgm:pt>
    <dgm:pt modelId="{D2EC5A0C-8F9D-E34C-A4AC-8C93BAAB64F1}" type="sibTrans" cxnId="{0029F6F0-117A-A348-947A-387A5DD0243C}">
      <dgm:prSet/>
      <dgm:spPr/>
      <dgm:t>
        <a:bodyPr/>
        <a:lstStyle/>
        <a:p>
          <a:endParaRPr lang="en-GB"/>
        </a:p>
      </dgm:t>
    </dgm:pt>
    <dgm:pt modelId="{7742AEE4-AA35-D147-B9A4-FA14B4A857AD}">
      <dgm:prSet custT="1"/>
      <dgm:spPr/>
      <dgm:t>
        <a:bodyPr/>
        <a:lstStyle/>
        <a:p>
          <a:pPr>
            <a:lnSpc>
              <a:spcPct val="100000"/>
            </a:lnSpc>
          </a:pPr>
          <a:r>
            <a:rPr lang="en-GB" sz="2400" b="1" i="0" dirty="0">
              <a:solidFill>
                <a:srgbClr val="0070C0"/>
              </a:solidFill>
              <a:effectLst/>
              <a:latin typeface="+mn-lt"/>
            </a:rPr>
            <a:t>Meet new friends </a:t>
          </a:r>
          <a:r>
            <a:rPr lang="en-GB" sz="2400" b="0" i="0" dirty="0">
              <a:solidFill>
                <a:srgbClr val="0070C0"/>
              </a:solidFill>
              <a:effectLst/>
              <a:latin typeface="+mn-lt"/>
            </a:rPr>
            <a:t>and make new ones</a:t>
          </a:r>
          <a:endParaRPr lang="en-US" sz="2400" dirty="0">
            <a:solidFill>
              <a:srgbClr val="0070C0"/>
            </a:solidFill>
            <a:latin typeface="+mn-lt"/>
          </a:endParaRPr>
        </a:p>
      </dgm:t>
    </dgm:pt>
    <dgm:pt modelId="{900875CE-BE7E-9D42-9F65-22727B87EDB1}" type="parTrans" cxnId="{EBCA5DBB-79C4-A64A-9D54-A82B5C23AC0C}">
      <dgm:prSet/>
      <dgm:spPr/>
      <dgm:t>
        <a:bodyPr/>
        <a:lstStyle/>
        <a:p>
          <a:endParaRPr lang="en-GB"/>
        </a:p>
      </dgm:t>
    </dgm:pt>
    <dgm:pt modelId="{6CE83C52-6BD2-A341-8AAF-B3F6A60AF116}" type="sibTrans" cxnId="{EBCA5DBB-79C4-A64A-9D54-A82B5C23AC0C}">
      <dgm:prSet/>
      <dgm:spPr/>
      <dgm:t>
        <a:bodyPr/>
        <a:lstStyle/>
        <a:p>
          <a:endParaRPr lang="en-GB"/>
        </a:p>
      </dgm:t>
    </dgm:pt>
    <dgm:pt modelId="{6A1F2FAD-5EE5-BE47-839A-7D2314416617}">
      <dgm:prSet custT="1"/>
      <dgm:spPr/>
      <dgm:t>
        <a:bodyPr/>
        <a:lstStyle/>
        <a:p>
          <a:pPr>
            <a:lnSpc>
              <a:spcPct val="100000"/>
            </a:lnSpc>
          </a:pPr>
          <a:r>
            <a:rPr lang="en-GB" sz="2400" b="0" i="0" dirty="0">
              <a:solidFill>
                <a:srgbClr val="0070C0"/>
              </a:solidFill>
              <a:effectLst/>
              <a:latin typeface="+mn-lt"/>
            </a:rPr>
            <a:t>Have access to school </a:t>
          </a:r>
          <a:r>
            <a:rPr lang="en-GB" sz="2400" b="1" i="0" dirty="0">
              <a:solidFill>
                <a:srgbClr val="0070C0"/>
              </a:solidFill>
              <a:effectLst/>
              <a:latin typeface="+mn-lt"/>
            </a:rPr>
            <a:t>clubs, activities, and sports </a:t>
          </a:r>
          <a:endParaRPr lang="en-US" sz="2400" b="1" dirty="0">
            <a:solidFill>
              <a:srgbClr val="0070C0"/>
            </a:solidFill>
            <a:latin typeface="+mn-lt"/>
          </a:endParaRPr>
        </a:p>
      </dgm:t>
    </dgm:pt>
    <dgm:pt modelId="{EDA0299A-9479-894A-8732-DF3D06EA4AEA}" type="parTrans" cxnId="{74ADBC7D-B8AB-5643-B64E-9E4473973B2E}">
      <dgm:prSet/>
      <dgm:spPr/>
      <dgm:t>
        <a:bodyPr/>
        <a:lstStyle/>
        <a:p>
          <a:endParaRPr lang="en-GB"/>
        </a:p>
      </dgm:t>
    </dgm:pt>
    <dgm:pt modelId="{D73C3288-A11F-A34C-9B9E-05288D625641}" type="sibTrans" cxnId="{74ADBC7D-B8AB-5643-B64E-9E4473973B2E}">
      <dgm:prSet/>
      <dgm:spPr/>
      <dgm:t>
        <a:bodyPr/>
        <a:lstStyle/>
        <a:p>
          <a:endParaRPr lang="en-GB"/>
        </a:p>
      </dgm:t>
    </dgm:pt>
    <dgm:pt modelId="{9A6405D6-22B2-4E32-992D-E4715DD0BCBB}">
      <dgm:prSet custT="1"/>
      <dgm:spPr/>
      <dgm:t>
        <a:bodyPr/>
        <a:lstStyle/>
        <a:p>
          <a:pPr>
            <a:lnSpc>
              <a:spcPct val="100000"/>
            </a:lnSpc>
          </a:pPr>
          <a:r>
            <a:rPr lang="en-GB" sz="2400" b="1" i="0" dirty="0">
              <a:solidFill>
                <a:srgbClr val="0070C0"/>
              </a:solidFill>
            </a:rPr>
            <a:t>Build confidence </a:t>
          </a:r>
          <a:r>
            <a:rPr lang="en-GB" sz="2400" b="0" i="0" dirty="0">
              <a:solidFill>
                <a:srgbClr val="0070C0"/>
              </a:solidFill>
            </a:rPr>
            <a:t>and be less anxious</a:t>
          </a:r>
          <a:endParaRPr lang="en-US" sz="2400" dirty="0">
            <a:solidFill>
              <a:srgbClr val="0070C0"/>
            </a:solidFill>
          </a:endParaRPr>
        </a:p>
      </dgm:t>
    </dgm:pt>
    <dgm:pt modelId="{5B8EF8C1-001F-41E2-A587-12A5E3402D36}" type="sibTrans" cxnId="{59D843A7-8C28-41CD-BED6-D95C61D8B703}">
      <dgm:prSet/>
      <dgm:spPr/>
      <dgm:t>
        <a:bodyPr/>
        <a:lstStyle/>
        <a:p>
          <a:endParaRPr lang="en-US"/>
        </a:p>
      </dgm:t>
    </dgm:pt>
    <dgm:pt modelId="{1C4A7D8C-9BCE-45F4-9BE0-704861DDC3A5}" type="parTrans" cxnId="{59D843A7-8C28-41CD-BED6-D95C61D8B703}">
      <dgm:prSet/>
      <dgm:spPr/>
      <dgm:t>
        <a:bodyPr/>
        <a:lstStyle/>
        <a:p>
          <a:endParaRPr lang="en-US"/>
        </a:p>
      </dgm:t>
    </dgm:pt>
    <dgm:pt modelId="{4EABFF4E-8FC3-4197-9D03-BBCE3E2B24E5}">
      <dgm:prSet custT="1"/>
      <dgm:spPr/>
      <dgm:t>
        <a:bodyPr/>
        <a:lstStyle/>
        <a:p>
          <a:endParaRPr lang="en-US" sz="2400" dirty="0">
            <a:latin typeface="+mn-lt"/>
          </a:endParaRPr>
        </a:p>
      </dgm:t>
    </dgm:pt>
    <dgm:pt modelId="{E233E046-CA2F-4266-94F3-8C4368DE878A}" type="parTrans" cxnId="{9DBD51C0-8417-410A-8C84-A2C0BB172691}">
      <dgm:prSet/>
      <dgm:spPr/>
      <dgm:t>
        <a:bodyPr/>
        <a:lstStyle/>
        <a:p>
          <a:endParaRPr lang="en-GB"/>
        </a:p>
      </dgm:t>
    </dgm:pt>
    <dgm:pt modelId="{3667F636-2A31-46EC-9ACE-A95752336090}" type="sibTrans" cxnId="{9DBD51C0-8417-410A-8C84-A2C0BB172691}">
      <dgm:prSet/>
      <dgm:spPr/>
      <dgm:t>
        <a:bodyPr/>
        <a:lstStyle/>
        <a:p>
          <a:endParaRPr lang="en-GB"/>
        </a:p>
      </dgm:t>
    </dgm:pt>
    <dgm:pt modelId="{D95AE767-01D5-4B2F-A63D-EA31C768435D}" type="pres">
      <dgm:prSet presAssocID="{13A28E83-C4A1-4F1C-AEFE-52D540FC1415}" presName="root" presStyleCnt="0">
        <dgm:presLayoutVars>
          <dgm:dir/>
          <dgm:resizeHandles val="exact"/>
        </dgm:presLayoutVars>
      </dgm:prSet>
      <dgm:spPr/>
    </dgm:pt>
    <dgm:pt modelId="{D654AC1B-FBD7-40D6-8654-5323A7BCFD5A}" type="pres">
      <dgm:prSet presAssocID="{9A6405D6-22B2-4E32-992D-E4715DD0BCBB}" presName="compNode" presStyleCnt="0"/>
      <dgm:spPr/>
    </dgm:pt>
    <dgm:pt modelId="{5060668A-5DA1-48B2-8826-148EA8194A78}" type="pres">
      <dgm:prSet presAssocID="{9A6405D6-22B2-4E32-992D-E4715DD0BCBB}" presName="iconRect" presStyleLbl="node1" presStyleIdx="0" presStyleCnt="5" custLinFactNeighborX="1794" custLinFactNeighborY="5315"/>
      <dgm:spPr>
        <a:ln>
          <a:noFill/>
        </a:ln>
      </dgm:spPr>
    </dgm:pt>
    <dgm:pt modelId="{6D435166-263A-41C0-92E4-B4E42E088214}" type="pres">
      <dgm:prSet presAssocID="{9A6405D6-22B2-4E32-992D-E4715DD0BCBB}" presName="spaceRect" presStyleCnt="0"/>
      <dgm:spPr/>
    </dgm:pt>
    <dgm:pt modelId="{531DDBBD-0EEF-4786-BBC9-41F0861FE121}" type="pres">
      <dgm:prSet presAssocID="{9A6405D6-22B2-4E32-992D-E4715DD0BCBB}" presName="textRect" presStyleLbl="revTx" presStyleIdx="0" presStyleCnt="5" custScaleX="125881" custLinFactNeighborX="-14051" custLinFactNeighborY="22422">
        <dgm:presLayoutVars>
          <dgm:chMax val="1"/>
          <dgm:chPref val="1"/>
        </dgm:presLayoutVars>
      </dgm:prSet>
      <dgm:spPr/>
    </dgm:pt>
    <dgm:pt modelId="{EF882A70-D875-4720-9DE4-E536451A2511}" type="pres">
      <dgm:prSet presAssocID="{5B8EF8C1-001F-41E2-A587-12A5E3402D36}" presName="sibTrans" presStyleCnt="0"/>
      <dgm:spPr/>
    </dgm:pt>
    <dgm:pt modelId="{1E94CE68-275C-42CA-92B2-0F4263EC79FC}" type="pres">
      <dgm:prSet presAssocID="{508A8F0B-9288-4155-9A13-9C3BF2506EEC}" presName="compNode" presStyleCnt="0"/>
      <dgm:spPr/>
    </dgm:pt>
    <dgm:pt modelId="{CE56E4DC-6898-45CC-B802-7D260D4C8A57}" type="pres">
      <dgm:prSet presAssocID="{508A8F0B-9288-4155-9A13-9C3BF2506EEC}" presName="iconRect" presStyleLbl="node1" presStyleIdx="1" presStyleCnt="5" custScaleX="40553" custScaleY="154907" custLinFactNeighborX="-13648" custLinFactNeighborY="-3318"/>
      <dgm:spPr>
        <a:ln>
          <a:noFill/>
        </a:ln>
      </dgm:spPr>
    </dgm:pt>
    <dgm:pt modelId="{2347EEE8-161E-459B-BB60-CF4676A75CBE}" type="pres">
      <dgm:prSet presAssocID="{508A8F0B-9288-4155-9A13-9C3BF2506EEC}" presName="spaceRect" presStyleCnt="0"/>
      <dgm:spPr/>
    </dgm:pt>
    <dgm:pt modelId="{D24E5941-FDB8-4FFF-BB0C-CD4DAD864F9E}" type="pres">
      <dgm:prSet presAssocID="{508A8F0B-9288-4155-9A13-9C3BF2506EEC}" presName="textRect" presStyleLbl="revTx" presStyleIdx="1" presStyleCnt="5" custScaleX="131284" custScaleY="131744" custLinFactNeighborX="-8893" custLinFactNeighborY="34558">
        <dgm:presLayoutVars>
          <dgm:chMax val="1"/>
          <dgm:chPref val="1"/>
        </dgm:presLayoutVars>
      </dgm:prSet>
      <dgm:spPr/>
    </dgm:pt>
    <dgm:pt modelId="{C3BF640F-7772-E54F-8D75-9FFC552DFA57}" type="pres">
      <dgm:prSet presAssocID="{6C1593FC-3254-4730-9B07-CB3A8F7DBBCD}" presName="sibTrans" presStyleCnt="0"/>
      <dgm:spPr/>
    </dgm:pt>
    <dgm:pt modelId="{CFD19C76-06B4-4348-841D-EF276BA4B4D3}" type="pres">
      <dgm:prSet presAssocID="{B4D29685-CE7D-614E-844E-AC1DFC9C3C8C}" presName="compNode" presStyleCnt="0"/>
      <dgm:spPr/>
    </dgm:pt>
    <dgm:pt modelId="{BBF4914E-57CD-E842-81D5-E41F8AAC760B}" type="pres">
      <dgm:prSet presAssocID="{B4D29685-CE7D-614E-844E-AC1DFC9C3C8C}" presName="iconRect" presStyleLbl="node1" presStyleIdx="2" presStyleCnt="5" custScaleX="38233" custScaleY="54689" custLinFactNeighborX="-20810" custLinFactNeighborY="6626"/>
      <dgm:spPr>
        <a:ln>
          <a:noFill/>
        </a:ln>
      </dgm:spPr>
    </dgm:pt>
    <dgm:pt modelId="{FEE03B90-8E9C-D448-ABEE-281E47285D37}" type="pres">
      <dgm:prSet presAssocID="{B4D29685-CE7D-614E-844E-AC1DFC9C3C8C}" presName="spaceRect" presStyleCnt="0"/>
      <dgm:spPr/>
    </dgm:pt>
    <dgm:pt modelId="{443EDCDC-42B1-0640-82FF-78D490F35AE6}" type="pres">
      <dgm:prSet presAssocID="{B4D29685-CE7D-614E-844E-AC1DFC9C3C8C}" presName="textRect" presStyleLbl="revTx" presStyleIdx="2" presStyleCnt="5" custLinFactNeighborX="-12787" custLinFactNeighborY="35322">
        <dgm:presLayoutVars>
          <dgm:chMax val="1"/>
          <dgm:chPref val="1"/>
        </dgm:presLayoutVars>
      </dgm:prSet>
      <dgm:spPr/>
    </dgm:pt>
    <dgm:pt modelId="{BBF8EE1A-E8B7-FF4A-93EA-28850F821B02}" type="pres">
      <dgm:prSet presAssocID="{D2EC5A0C-8F9D-E34C-A4AC-8C93BAAB64F1}" presName="sibTrans" presStyleCnt="0"/>
      <dgm:spPr/>
    </dgm:pt>
    <dgm:pt modelId="{69D44E63-EE2F-464F-997E-C317B3D6D2F0}" type="pres">
      <dgm:prSet presAssocID="{7742AEE4-AA35-D147-B9A4-FA14B4A857AD}" presName="compNode" presStyleCnt="0"/>
      <dgm:spPr/>
    </dgm:pt>
    <dgm:pt modelId="{5F43495E-CFD0-6447-82A2-5B88F333AE56}" type="pres">
      <dgm:prSet presAssocID="{7742AEE4-AA35-D147-B9A4-FA14B4A857AD}" presName="iconRect" presStyleLbl="node1" presStyleIdx="3" presStyleCnt="5" custAng="9676851" custFlipVert="1" custFlipHor="1" custScaleX="65352" custScaleY="72533" custLinFactX="100000" custLinFactNeighborX="184101" custLinFactNeighborY="52598"/>
      <dgm:spPr>
        <a:ln>
          <a:noFill/>
        </a:ln>
      </dgm:spPr>
    </dgm:pt>
    <dgm:pt modelId="{81F15A36-925B-F24A-9352-9280ACDAD611}" type="pres">
      <dgm:prSet presAssocID="{7742AEE4-AA35-D147-B9A4-FA14B4A857AD}" presName="spaceRect" presStyleCnt="0"/>
      <dgm:spPr/>
    </dgm:pt>
    <dgm:pt modelId="{F2ED6DAF-1E3C-0D45-BB70-962AAA2AD7B1}" type="pres">
      <dgm:prSet presAssocID="{7742AEE4-AA35-D147-B9A4-FA14B4A857AD}" presName="textRect" presStyleLbl="revTx" presStyleIdx="3" presStyleCnt="5" custScaleX="130957" custLinFactNeighborX="-10542" custLinFactNeighborY="29157">
        <dgm:presLayoutVars>
          <dgm:chMax val="1"/>
          <dgm:chPref val="1"/>
        </dgm:presLayoutVars>
      </dgm:prSet>
      <dgm:spPr/>
    </dgm:pt>
    <dgm:pt modelId="{8094571C-D8A2-404A-8CDC-429294FDBEC6}" type="pres">
      <dgm:prSet presAssocID="{6CE83C52-6BD2-A341-8AAF-B3F6A60AF116}" presName="sibTrans" presStyleCnt="0"/>
      <dgm:spPr/>
    </dgm:pt>
    <dgm:pt modelId="{0DCAFD5B-2150-614C-B7BA-9E90E6800995}" type="pres">
      <dgm:prSet presAssocID="{6A1F2FAD-5EE5-BE47-839A-7D2314416617}" presName="compNode" presStyleCnt="0"/>
      <dgm:spPr/>
    </dgm:pt>
    <dgm:pt modelId="{C4DEB1DF-C7CE-3442-B7EF-807384E3C371}" type="pres">
      <dgm:prSet presAssocID="{6A1F2FAD-5EE5-BE47-839A-7D2314416617}" presName="iconRect" presStyleLbl="node1" presStyleIdx="4" presStyleCnt="5"/>
      <dgm:spPr>
        <a:ln>
          <a:noFill/>
        </a:ln>
      </dgm:spPr>
    </dgm:pt>
    <dgm:pt modelId="{2C4CB165-9D6E-B045-9626-631B99B1E53A}" type="pres">
      <dgm:prSet presAssocID="{6A1F2FAD-5EE5-BE47-839A-7D2314416617}" presName="spaceRect" presStyleCnt="0"/>
      <dgm:spPr/>
    </dgm:pt>
    <dgm:pt modelId="{EAEE04DC-C414-4342-94BE-93E4397F4B87}" type="pres">
      <dgm:prSet presAssocID="{6A1F2FAD-5EE5-BE47-839A-7D2314416617}" presName="textRect" presStyleLbl="revTx" presStyleIdx="4" presStyleCnt="5" custScaleX="144064" custLinFactNeighborX="-2157" custLinFactNeighborY="28393">
        <dgm:presLayoutVars>
          <dgm:chMax val="1"/>
          <dgm:chPref val="1"/>
        </dgm:presLayoutVars>
      </dgm:prSet>
      <dgm:spPr/>
    </dgm:pt>
  </dgm:ptLst>
  <dgm:cxnLst>
    <dgm:cxn modelId="{CFCD7731-FAB6-4F48-915F-E8B8CED38D99}" type="presOf" srcId="{6A1F2FAD-5EE5-BE47-839A-7D2314416617}" destId="{EAEE04DC-C414-4342-94BE-93E4397F4B87}" srcOrd="0" destOrd="0" presId="urn:microsoft.com/office/officeart/2018/2/layout/IconLabelList"/>
    <dgm:cxn modelId="{47B68B75-FEB3-DF41-9F97-EFF257009BB7}" type="presOf" srcId="{B4D29685-CE7D-614E-844E-AC1DFC9C3C8C}" destId="{443EDCDC-42B1-0640-82FF-78D490F35AE6}" srcOrd="0" destOrd="0" presId="urn:microsoft.com/office/officeart/2018/2/layout/IconLabelList"/>
    <dgm:cxn modelId="{74ADBC7D-B8AB-5643-B64E-9E4473973B2E}" srcId="{13A28E83-C4A1-4F1C-AEFE-52D540FC1415}" destId="{6A1F2FAD-5EE5-BE47-839A-7D2314416617}" srcOrd="4" destOrd="0" parTransId="{EDA0299A-9479-894A-8732-DF3D06EA4AEA}" sibTransId="{D73C3288-A11F-A34C-9B9E-05288D625641}"/>
    <dgm:cxn modelId="{59D843A7-8C28-41CD-BED6-D95C61D8B703}" srcId="{13A28E83-C4A1-4F1C-AEFE-52D540FC1415}" destId="{9A6405D6-22B2-4E32-992D-E4715DD0BCBB}" srcOrd="0" destOrd="0" parTransId="{1C4A7D8C-9BCE-45F4-9BE0-704861DDC3A5}" sibTransId="{5B8EF8C1-001F-41E2-A587-12A5E3402D36}"/>
    <dgm:cxn modelId="{EBCA5DBB-79C4-A64A-9D54-A82B5C23AC0C}" srcId="{13A28E83-C4A1-4F1C-AEFE-52D540FC1415}" destId="{7742AEE4-AA35-D147-B9A4-FA14B4A857AD}" srcOrd="3" destOrd="0" parTransId="{900875CE-BE7E-9D42-9F65-22727B87EDB1}" sibTransId="{6CE83C52-6BD2-A341-8AAF-B3F6A60AF116}"/>
    <dgm:cxn modelId="{EDEFE2BD-FCD0-40F2-9011-10BDE45D59A2}" srcId="{13A28E83-C4A1-4F1C-AEFE-52D540FC1415}" destId="{508A8F0B-9288-4155-9A13-9C3BF2506EEC}" srcOrd="1" destOrd="0" parTransId="{74561DE0-DC21-4ADE-ACFD-2762A06555DE}" sibTransId="{6C1593FC-3254-4730-9B07-CB3A8F7DBBCD}"/>
    <dgm:cxn modelId="{9DBD51C0-8417-410A-8C84-A2C0BB172691}" srcId="{6A1F2FAD-5EE5-BE47-839A-7D2314416617}" destId="{4EABFF4E-8FC3-4197-9D03-BBCE3E2B24E5}" srcOrd="0" destOrd="0" parTransId="{E233E046-CA2F-4266-94F3-8C4368DE878A}" sibTransId="{3667F636-2A31-46EC-9ACE-A95752336090}"/>
    <dgm:cxn modelId="{E62BF8C3-D2F9-1C4C-9304-7FE36B563222}" type="presOf" srcId="{7742AEE4-AA35-D147-B9A4-FA14B4A857AD}" destId="{F2ED6DAF-1E3C-0D45-BB70-962AAA2AD7B1}" srcOrd="0" destOrd="0" presId="urn:microsoft.com/office/officeart/2018/2/layout/IconLabelList"/>
    <dgm:cxn modelId="{629F38C7-7942-3544-AEB5-69926352E114}" type="presOf" srcId="{9A6405D6-22B2-4E32-992D-E4715DD0BCBB}" destId="{531DDBBD-0EEF-4786-BBC9-41F0861FE121}" srcOrd="0" destOrd="0" presId="urn:microsoft.com/office/officeart/2018/2/layout/IconLabelList"/>
    <dgm:cxn modelId="{037088CE-2D24-564A-88BA-96C4098B9E8D}" type="presOf" srcId="{508A8F0B-9288-4155-9A13-9C3BF2506EEC}" destId="{D24E5941-FDB8-4FFF-BB0C-CD4DAD864F9E}" srcOrd="0" destOrd="0" presId="urn:microsoft.com/office/officeart/2018/2/layout/IconLabelList"/>
    <dgm:cxn modelId="{CA93FDD6-A543-BB4A-9CC9-6BD7CE8823CE}" type="presOf" srcId="{13A28E83-C4A1-4F1C-AEFE-52D540FC1415}" destId="{D95AE767-01D5-4B2F-A63D-EA31C768435D}" srcOrd="0" destOrd="0" presId="urn:microsoft.com/office/officeart/2018/2/layout/IconLabelList"/>
    <dgm:cxn modelId="{0029F6F0-117A-A348-947A-387A5DD0243C}" srcId="{13A28E83-C4A1-4F1C-AEFE-52D540FC1415}" destId="{B4D29685-CE7D-614E-844E-AC1DFC9C3C8C}" srcOrd="2" destOrd="0" parTransId="{9313D32E-3906-B748-9962-60A4A8D757D5}" sibTransId="{D2EC5A0C-8F9D-E34C-A4AC-8C93BAAB64F1}"/>
    <dgm:cxn modelId="{5CAF8605-99C9-AA4C-9015-AB5BFDC1D0CC}" type="presParOf" srcId="{D95AE767-01D5-4B2F-A63D-EA31C768435D}" destId="{D654AC1B-FBD7-40D6-8654-5323A7BCFD5A}" srcOrd="0" destOrd="0" presId="urn:microsoft.com/office/officeart/2018/2/layout/IconLabelList"/>
    <dgm:cxn modelId="{3B39D0E6-ADED-FD45-9A41-56ECDC66D930}" type="presParOf" srcId="{D654AC1B-FBD7-40D6-8654-5323A7BCFD5A}" destId="{5060668A-5DA1-48B2-8826-148EA8194A78}" srcOrd="0" destOrd="0" presId="urn:microsoft.com/office/officeart/2018/2/layout/IconLabelList"/>
    <dgm:cxn modelId="{8D6B8C65-3EA2-D74A-A583-3E382334A484}" type="presParOf" srcId="{D654AC1B-FBD7-40D6-8654-5323A7BCFD5A}" destId="{6D435166-263A-41C0-92E4-B4E42E088214}" srcOrd="1" destOrd="0" presId="urn:microsoft.com/office/officeart/2018/2/layout/IconLabelList"/>
    <dgm:cxn modelId="{051A3CA5-59A3-9E46-8F0C-CE0032BD1648}" type="presParOf" srcId="{D654AC1B-FBD7-40D6-8654-5323A7BCFD5A}" destId="{531DDBBD-0EEF-4786-BBC9-41F0861FE121}" srcOrd="2" destOrd="0" presId="urn:microsoft.com/office/officeart/2018/2/layout/IconLabelList"/>
    <dgm:cxn modelId="{108965A6-860D-644D-9213-060F6DB7BB78}" type="presParOf" srcId="{D95AE767-01D5-4B2F-A63D-EA31C768435D}" destId="{EF882A70-D875-4720-9DE4-E536451A2511}" srcOrd="1" destOrd="0" presId="urn:microsoft.com/office/officeart/2018/2/layout/IconLabelList"/>
    <dgm:cxn modelId="{DF939D80-E0C0-B642-9F06-30E9EF7A4B76}" type="presParOf" srcId="{D95AE767-01D5-4B2F-A63D-EA31C768435D}" destId="{1E94CE68-275C-42CA-92B2-0F4263EC79FC}" srcOrd="2" destOrd="0" presId="urn:microsoft.com/office/officeart/2018/2/layout/IconLabelList"/>
    <dgm:cxn modelId="{38BDC7FA-9C1E-3046-A097-23EC58107F83}" type="presParOf" srcId="{1E94CE68-275C-42CA-92B2-0F4263EC79FC}" destId="{CE56E4DC-6898-45CC-B802-7D260D4C8A57}" srcOrd="0" destOrd="0" presId="urn:microsoft.com/office/officeart/2018/2/layout/IconLabelList"/>
    <dgm:cxn modelId="{548A03AE-1C24-AC41-8D14-3E8A19876275}" type="presParOf" srcId="{1E94CE68-275C-42CA-92B2-0F4263EC79FC}" destId="{2347EEE8-161E-459B-BB60-CF4676A75CBE}" srcOrd="1" destOrd="0" presId="urn:microsoft.com/office/officeart/2018/2/layout/IconLabelList"/>
    <dgm:cxn modelId="{9943C7AE-A922-D84D-9763-35154DCE2B70}" type="presParOf" srcId="{1E94CE68-275C-42CA-92B2-0F4263EC79FC}" destId="{D24E5941-FDB8-4FFF-BB0C-CD4DAD864F9E}" srcOrd="2" destOrd="0" presId="urn:microsoft.com/office/officeart/2018/2/layout/IconLabelList"/>
    <dgm:cxn modelId="{0A39E0BF-129A-984D-B183-50539DCF69DD}" type="presParOf" srcId="{D95AE767-01D5-4B2F-A63D-EA31C768435D}" destId="{C3BF640F-7772-E54F-8D75-9FFC552DFA57}" srcOrd="3" destOrd="0" presId="urn:microsoft.com/office/officeart/2018/2/layout/IconLabelList"/>
    <dgm:cxn modelId="{8EEDBE96-B582-D343-9F7B-413587240606}" type="presParOf" srcId="{D95AE767-01D5-4B2F-A63D-EA31C768435D}" destId="{CFD19C76-06B4-4348-841D-EF276BA4B4D3}" srcOrd="4" destOrd="0" presId="urn:microsoft.com/office/officeart/2018/2/layout/IconLabelList"/>
    <dgm:cxn modelId="{B108516D-DFEF-1041-ACE1-4C14722B6016}" type="presParOf" srcId="{CFD19C76-06B4-4348-841D-EF276BA4B4D3}" destId="{BBF4914E-57CD-E842-81D5-E41F8AAC760B}" srcOrd="0" destOrd="0" presId="urn:microsoft.com/office/officeart/2018/2/layout/IconLabelList"/>
    <dgm:cxn modelId="{C7287640-7A3C-3847-967C-A64ACA770C11}" type="presParOf" srcId="{CFD19C76-06B4-4348-841D-EF276BA4B4D3}" destId="{FEE03B90-8E9C-D448-ABEE-281E47285D37}" srcOrd="1" destOrd="0" presId="urn:microsoft.com/office/officeart/2018/2/layout/IconLabelList"/>
    <dgm:cxn modelId="{10800115-1622-734F-B212-8BE8F741AC93}" type="presParOf" srcId="{CFD19C76-06B4-4348-841D-EF276BA4B4D3}" destId="{443EDCDC-42B1-0640-82FF-78D490F35AE6}" srcOrd="2" destOrd="0" presId="urn:microsoft.com/office/officeart/2018/2/layout/IconLabelList"/>
    <dgm:cxn modelId="{6BFB42F6-B0AB-C44C-A98E-7B82BF7C22C6}" type="presParOf" srcId="{D95AE767-01D5-4B2F-A63D-EA31C768435D}" destId="{BBF8EE1A-E8B7-FF4A-93EA-28850F821B02}" srcOrd="5" destOrd="0" presId="urn:microsoft.com/office/officeart/2018/2/layout/IconLabelList"/>
    <dgm:cxn modelId="{BEC5E4DC-6AE2-0C49-856F-6F1FA30C1B93}" type="presParOf" srcId="{D95AE767-01D5-4B2F-A63D-EA31C768435D}" destId="{69D44E63-EE2F-464F-997E-C317B3D6D2F0}" srcOrd="6" destOrd="0" presId="urn:microsoft.com/office/officeart/2018/2/layout/IconLabelList"/>
    <dgm:cxn modelId="{AFCE9B1B-0019-A64D-8B8C-120E33160BCB}" type="presParOf" srcId="{69D44E63-EE2F-464F-997E-C317B3D6D2F0}" destId="{5F43495E-CFD0-6447-82A2-5B88F333AE56}" srcOrd="0" destOrd="0" presId="urn:microsoft.com/office/officeart/2018/2/layout/IconLabelList"/>
    <dgm:cxn modelId="{ADE8A502-41DD-F347-8B5E-89B310F0511F}" type="presParOf" srcId="{69D44E63-EE2F-464F-997E-C317B3D6D2F0}" destId="{81F15A36-925B-F24A-9352-9280ACDAD611}" srcOrd="1" destOrd="0" presId="urn:microsoft.com/office/officeart/2018/2/layout/IconLabelList"/>
    <dgm:cxn modelId="{1C534A81-E4A0-B44D-8827-80BA4DDE9AE0}" type="presParOf" srcId="{69D44E63-EE2F-464F-997E-C317B3D6D2F0}" destId="{F2ED6DAF-1E3C-0D45-BB70-962AAA2AD7B1}" srcOrd="2" destOrd="0" presId="urn:microsoft.com/office/officeart/2018/2/layout/IconLabelList"/>
    <dgm:cxn modelId="{6FC00D1D-DA4F-2849-80AA-49B75ED5A789}" type="presParOf" srcId="{D95AE767-01D5-4B2F-A63D-EA31C768435D}" destId="{8094571C-D8A2-404A-8CDC-429294FDBEC6}" srcOrd="7" destOrd="0" presId="urn:microsoft.com/office/officeart/2018/2/layout/IconLabelList"/>
    <dgm:cxn modelId="{7AD2A77B-E30B-1342-9E9D-DF2AC7944F58}" type="presParOf" srcId="{D95AE767-01D5-4B2F-A63D-EA31C768435D}" destId="{0DCAFD5B-2150-614C-B7BA-9E90E6800995}" srcOrd="8" destOrd="0" presId="urn:microsoft.com/office/officeart/2018/2/layout/IconLabelList"/>
    <dgm:cxn modelId="{6AC81F3D-0B01-0344-8C40-2099E77E9152}" type="presParOf" srcId="{0DCAFD5B-2150-614C-B7BA-9E90E6800995}" destId="{C4DEB1DF-C7CE-3442-B7EF-807384E3C371}" srcOrd="0" destOrd="0" presId="urn:microsoft.com/office/officeart/2018/2/layout/IconLabelList"/>
    <dgm:cxn modelId="{B94783E7-1029-9940-8FAA-86A268FD9ECD}" type="presParOf" srcId="{0DCAFD5B-2150-614C-B7BA-9E90E6800995}" destId="{2C4CB165-9D6E-B045-9626-631B99B1E53A}" srcOrd="1" destOrd="0" presId="urn:microsoft.com/office/officeart/2018/2/layout/IconLabelList"/>
    <dgm:cxn modelId="{8704874F-B736-7C40-83DE-D37D764B744E}" type="presParOf" srcId="{0DCAFD5B-2150-614C-B7BA-9E90E6800995}" destId="{EAEE04DC-C414-4342-94BE-93E4397F4B87}"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60668A-5DA1-48B2-8826-148EA8194A78}">
      <dsp:nvSpPr>
        <dsp:cNvPr id="0" name=""/>
        <dsp:cNvSpPr/>
      </dsp:nvSpPr>
      <dsp:spPr>
        <a:xfrm>
          <a:off x="495938" y="635698"/>
          <a:ext cx="537890" cy="537890"/>
        </a:xfrm>
        <a:prstGeom prst="rect">
          <a:avLst/>
        </a:prstGeom>
        <a:solidFill>
          <a:schemeClr val="accent5">
            <a:hueOff val="0"/>
            <a:satOff val="0"/>
            <a:lumOff val="0"/>
            <a:alphaOff val="0"/>
          </a:schemeClr>
        </a:solid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31DDBBD-0EEF-4786-BBC9-41F0861FE121}">
      <dsp:nvSpPr>
        <dsp:cNvPr id="0" name=""/>
        <dsp:cNvSpPr/>
      </dsp:nvSpPr>
      <dsp:spPr>
        <a:xfrm>
          <a:off x="0" y="1641312"/>
          <a:ext cx="1504671" cy="1001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b="1" i="0" kern="1200" dirty="0">
              <a:solidFill>
                <a:srgbClr val="0070C0"/>
              </a:solidFill>
            </a:rPr>
            <a:t>Build confidence </a:t>
          </a:r>
          <a:r>
            <a:rPr lang="en-GB" sz="2400" b="0" i="0" kern="1200" dirty="0">
              <a:solidFill>
                <a:srgbClr val="0070C0"/>
              </a:solidFill>
            </a:rPr>
            <a:t>and be less anxious</a:t>
          </a:r>
          <a:endParaRPr lang="en-US" sz="2400" kern="1200" dirty="0">
            <a:solidFill>
              <a:srgbClr val="0070C0"/>
            </a:solidFill>
          </a:endParaRPr>
        </a:p>
      </dsp:txBody>
      <dsp:txXfrm>
        <a:off x="0" y="1641312"/>
        <a:ext cx="1504671" cy="1001516"/>
      </dsp:txXfrm>
    </dsp:sp>
    <dsp:sp modelId="{CE56E4DC-6898-45CC-B802-7D260D4C8A57}">
      <dsp:nvSpPr>
        <dsp:cNvPr id="0" name=""/>
        <dsp:cNvSpPr/>
      </dsp:nvSpPr>
      <dsp:spPr>
        <a:xfrm>
          <a:off x="2318899" y="435947"/>
          <a:ext cx="218130" cy="833230"/>
        </a:xfrm>
        <a:prstGeom prst="rect">
          <a:avLst/>
        </a:prstGeom>
        <a:solidFill>
          <a:schemeClr val="accent5">
            <a:hueOff val="2718752"/>
            <a:satOff val="-15871"/>
            <a:lumOff val="-1274"/>
            <a:alphaOff val="0"/>
          </a:schemeClr>
        </a:solid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24E5941-FDB8-4FFF-BB0C-CD4DAD864F9E}">
      <dsp:nvSpPr>
        <dsp:cNvPr id="0" name=""/>
        <dsp:cNvSpPr/>
      </dsp:nvSpPr>
      <dsp:spPr>
        <a:xfrm>
          <a:off x="1610449" y="1598250"/>
          <a:ext cx="1569254" cy="13194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US" sz="2400" b="1" i="0" kern="1200" dirty="0">
              <a:solidFill>
                <a:srgbClr val="0070C0"/>
              </a:solidFill>
            </a:rPr>
            <a:t>To learn</a:t>
          </a:r>
        </a:p>
        <a:p>
          <a:pPr marL="0" lvl="0" indent="0" algn="ctr" defTabSz="1066800">
            <a:lnSpc>
              <a:spcPct val="100000"/>
            </a:lnSpc>
            <a:spcBef>
              <a:spcPct val="0"/>
            </a:spcBef>
            <a:spcAft>
              <a:spcPct val="35000"/>
            </a:spcAft>
            <a:buNone/>
          </a:pPr>
          <a:r>
            <a:rPr lang="en-US" sz="2400" i="0" kern="1200" dirty="0">
              <a:solidFill>
                <a:srgbClr val="0070C0"/>
              </a:solidFill>
            </a:rPr>
            <a:t>Do better in tests and exams</a:t>
          </a:r>
        </a:p>
      </dsp:txBody>
      <dsp:txXfrm>
        <a:off x="1610449" y="1598250"/>
        <a:ext cx="1569254" cy="1319438"/>
      </dsp:txXfrm>
    </dsp:sp>
    <dsp:sp modelId="{BBF4914E-57CD-E842-81D5-E41F8AAC760B}">
      <dsp:nvSpPr>
        <dsp:cNvPr id="0" name=""/>
        <dsp:cNvSpPr/>
      </dsp:nvSpPr>
      <dsp:spPr>
        <a:xfrm>
          <a:off x="3878078" y="703681"/>
          <a:ext cx="205651" cy="294167"/>
        </a:xfrm>
        <a:prstGeom prst="rect">
          <a:avLst/>
        </a:prstGeom>
        <a:solidFill>
          <a:schemeClr val="accent5">
            <a:hueOff val="5437504"/>
            <a:satOff val="-31742"/>
            <a:lumOff val="-2549"/>
            <a:alphaOff val="0"/>
          </a:schemeClr>
        </a:solid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43EDCDC-42B1-0640-82FF-78D490F35AE6}">
      <dsp:nvSpPr>
        <dsp:cNvPr id="0" name=""/>
        <dsp:cNvSpPr/>
      </dsp:nvSpPr>
      <dsp:spPr>
        <a:xfrm>
          <a:off x="3342338" y="1709577"/>
          <a:ext cx="1195312" cy="1001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b="0" i="0" kern="1200" dirty="0">
              <a:solidFill>
                <a:srgbClr val="0070C0"/>
              </a:solidFill>
              <a:effectLst/>
              <a:latin typeface="+mn-lt"/>
            </a:rPr>
            <a:t>Feel happier in school and </a:t>
          </a:r>
          <a:r>
            <a:rPr lang="en-GB" sz="2400" b="1" i="0" kern="1200" dirty="0">
              <a:solidFill>
                <a:srgbClr val="0070C0"/>
              </a:solidFill>
              <a:effectLst/>
              <a:latin typeface="+mn-lt"/>
            </a:rPr>
            <a:t>have fun</a:t>
          </a:r>
          <a:endParaRPr lang="en-US" sz="2400" b="1" kern="1200" dirty="0">
            <a:solidFill>
              <a:srgbClr val="0070C0"/>
            </a:solidFill>
            <a:latin typeface="+mn-lt"/>
          </a:endParaRPr>
        </a:p>
      </dsp:txBody>
      <dsp:txXfrm>
        <a:off x="3342338" y="1709577"/>
        <a:ext cx="1195312" cy="1001516"/>
      </dsp:txXfrm>
    </dsp:sp>
    <dsp:sp modelId="{5F43495E-CFD0-6447-82A2-5B88F333AE56}">
      <dsp:nvSpPr>
        <dsp:cNvPr id="0" name=""/>
        <dsp:cNvSpPr/>
      </dsp:nvSpPr>
      <dsp:spPr>
        <a:xfrm rot="9676851" flipH="1" flipV="1">
          <a:off x="7034739" y="926965"/>
          <a:ext cx="351522" cy="390148"/>
        </a:xfrm>
        <a:prstGeom prst="rect">
          <a:avLst/>
        </a:prstGeom>
        <a:solidFill>
          <a:schemeClr val="accent5">
            <a:hueOff val="8156256"/>
            <a:satOff val="-47614"/>
            <a:lumOff val="-3823"/>
            <a:alphaOff val="0"/>
          </a:schemeClr>
        </a:solid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2ED6DAF-1E3C-0D45-BB70-962AAA2AD7B1}">
      <dsp:nvSpPr>
        <dsp:cNvPr id="0" name=""/>
        <dsp:cNvSpPr/>
      </dsp:nvSpPr>
      <dsp:spPr>
        <a:xfrm>
          <a:off x="4773665" y="1671829"/>
          <a:ext cx="1565345" cy="1001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b="1" i="0" kern="1200" dirty="0">
              <a:solidFill>
                <a:srgbClr val="0070C0"/>
              </a:solidFill>
              <a:effectLst/>
              <a:latin typeface="+mn-lt"/>
            </a:rPr>
            <a:t>Meet new friends </a:t>
          </a:r>
          <a:r>
            <a:rPr lang="en-GB" sz="2400" b="0" i="0" kern="1200" dirty="0">
              <a:solidFill>
                <a:srgbClr val="0070C0"/>
              </a:solidFill>
              <a:effectLst/>
              <a:latin typeface="+mn-lt"/>
            </a:rPr>
            <a:t>and make new ones</a:t>
          </a:r>
          <a:endParaRPr lang="en-US" sz="2400" kern="1200" dirty="0">
            <a:solidFill>
              <a:srgbClr val="0070C0"/>
            </a:solidFill>
            <a:latin typeface="+mn-lt"/>
          </a:endParaRPr>
        </a:p>
      </dsp:txBody>
      <dsp:txXfrm>
        <a:off x="4773665" y="1671829"/>
        <a:ext cx="1565345" cy="1001516"/>
      </dsp:txXfrm>
    </dsp:sp>
    <dsp:sp modelId="{C4DEB1DF-C7CE-3442-B7EF-807384E3C371}">
      <dsp:nvSpPr>
        <dsp:cNvPr id="0" name=""/>
        <dsp:cNvSpPr/>
      </dsp:nvSpPr>
      <dsp:spPr>
        <a:xfrm>
          <a:off x="7266262" y="607109"/>
          <a:ext cx="537890" cy="537890"/>
        </a:xfrm>
        <a:prstGeom prst="rect">
          <a:avLst/>
        </a:prstGeom>
        <a:solidFill>
          <a:schemeClr val="accent5">
            <a:hueOff val="10875008"/>
            <a:satOff val="-63485"/>
            <a:lumOff val="-5097"/>
            <a:alphaOff val="0"/>
          </a:schemeClr>
        </a:solid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AEE04DC-C414-4342-94BE-93E4397F4B87}">
      <dsp:nvSpPr>
        <dsp:cNvPr id="0" name=""/>
        <dsp:cNvSpPr/>
      </dsp:nvSpPr>
      <dsp:spPr>
        <a:xfrm>
          <a:off x="6648417" y="1701113"/>
          <a:ext cx="1722015" cy="1001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b="0" i="0" kern="1200" dirty="0">
              <a:solidFill>
                <a:srgbClr val="0070C0"/>
              </a:solidFill>
              <a:effectLst/>
              <a:latin typeface="+mn-lt"/>
            </a:rPr>
            <a:t>Have access to school </a:t>
          </a:r>
          <a:r>
            <a:rPr lang="en-GB" sz="2400" b="1" i="0" kern="1200" dirty="0">
              <a:solidFill>
                <a:srgbClr val="0070C0"/>
              </a:solidFill>
              <a:effectLst/>
              <a:latin typeface="+mn-lt"/>
            </a:rPr>
            <a:t>clubs, activities, and sports </a:t>
          </a:r>
          <a:endParaRPr lang="en-US" sz="2400" b="1" kern="1200" dirty="0">
            <a:solidFill>
              <a:srgbClr val="0070C0"/>
            </a:solidFill>
            <a:latin typeface="+mn-lt"/>
          </a:endParaRPr>
        </a:p>
      </dsp:txBody>
      <dsp:txXfrm>
        <a:off x="6648417" y="1701113"/>
        <a:ext cx="1722015" cy="1001516"/>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CF5267D-875B-C73C-FE70-5CAB4EB29934}"/>
              </a:ext>
            </a:extLst>
          </p:cNvPr>
          <p:cNvSpPr>
            <a:spLocks noGrp="1"/>
          </p:cNvSpPr>
          <p:nvPr>
            <p:ph type="hdr" sz="quarter"/>
          </p:nvPr>
        </p:nvSpPr>
        <p:spPr>
          <a:xfrm>
            <a:off x="1" y="0"/>
            <a:ext cx="2917992" cy="493710"/>
          </a:xfrm>
          <a:prstGeom prst="rect">
            <a:avLst/>
          </a:prstGeom>
        </p:spPr>
        <p:txBody>
          <a:bodyPr vert="horz" lIns="90766" tIns="45382" rIns="90766" bIns="45382" rtlCol="0"/>
          <a:lstStyle>
            <a:lvl1pPr algn="l" eaLnBrk="1" fontAlgn="auto" hangingPunct="1">
              <a:spcBef>
                <a:spcPts val="0"/>
              </a:spcBef>
              <a:spcAft>
                <a:spcPts val="0"/>
              </a:spcAft>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42B97CF-1736-6640-24C3-1F62097F4AE9}"/>
              </a:ext>
            </a:extLst>
          </p:cNvPr>
          <p:cNvSpPr>
            <a:spLocks noGrp="1"/>
          </p:cNvSpPr>
          <p:nvPr>
            <p:ph type="dt" sz="quarter" idx="1"/>
          </p:nvPr>
        </p:nvSpPr>
        <p:spPr>
          <a:xfrm>
            <a:off x="3816199" y="0"/>
            <a:ext cx="2917992" cy="493710"/>
          </a:xfrm>
          <a:prstGeom prst="rect">
            <a:avLst/>
          </a:prstGeom>
        </p:spPr>
        <p:txBody>
          <a:bodyPr vert="horz" lIns="90766" tIns="45382" rIns="90766" bIns="45382" rtlCol="0"/>
          <a:lstStyle>
            <a:lvl1pPr algn="r" eaLnBrk="1" fontAlgn="auto" hangingPunct="1">
              <a:spcBef>
                <a:spcPts val="0"/>
              </a:spcBef>
              <a:spcAft>
                <a:spcPts val="0"/>
              </a:spcAft>
              <a:defRPr sz="1200">
                <a:latin typeface="Arial" charset="0"/>
              </a:defRPr>
            </a:lvl1pPr>
          </a:lstStyle>
          <a:p>
            <a:pPr>
              <a:defRPr/>
            </a:pPr>
            <a:fld id="{7B54D12A-891D-4F41-9B55-465D5583189B}" type="datetimeFigureOut">
              <a:rPr lang="en-GB"/>
              <a:pPr>
                <a:defRPr/>
              </a:pPr>
              <a:t>16/09/2025</a:t>
            </a:fld>
            <a:endParaRPr lang="en-GB" dirty="0"/>
          </a:p>
        </p:txBody>
      </p:sp>
      <p:sp>
        <p:nvSpPr>
          <p:cNvPr id="4" name="Footer Placeholder 3">
            <a:extLst>
              <a:ext uri="{FF2B5EF4-FFF2-40B4-BE49-F238E27FC236}">
                <a16:creationId xmlns:a16="http://schemas.microsoft.com/office/drawing/2014/main" id="{4CAF559B-9023-6F03-CB67-ED874415FBF2}"/>
              </a:ext>
            </a:extLst>
          </p:cNvPr>
          <p:cNvSpPr>
            <a:spLocks noGrp="1"/>
          </p:cNvSpPr>
          <p:nvPr>
            <p:ph type="ftr" sz="quarter" idx="2"/>
          </p:nvPr>
        </p:nvSpPr>
        <p:spPr>
          <a:xfrm>
            <a:off x="1" y="9371026"/>
            <a:ext cx="2917992" cy="493709"/>
          </a:xfrm>
          <a:prstGeom prst="rect">
            <a:avLst/>
          </a:prstGeom>
        </p:spPr>
        <p:txBody>
          <a:bodyPr vert="horz" lIns="90766" tIns="45382" rIns="90766" bIns="45382" rtlCol="0" anchor="b"/>
          <a:lstStyle>
            <a:lvl1pPr algn="l" eaLnBrk="1" fontAlgn="auto" hangingPunct="1">
              <a:spcBef>
                <a:spcPts val="0"/>
              </a:spcBef>
              <a:spcAft>
                <a:spcPts val="0"/>
              </a:spcAft>
              <a:defRPr sz="1200">
                <a:latin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71B297AC-B938-F63E-39F8-DC25C70FDF3B}"/>
              </a:ext>
            </a:extLst>
          </p:cNvPr>
          <p:cNvSpPr>
            <a:spLocks noGrp="1"/>
          </p:cNvSpPr>
          <p:nvPr>
            <p:ph type="sldNum" sz="quarter" idx="3"/>
          </p:nvPr>
        </p:nvSpPr>
        <p:spPr>
          <a:xfrm>
            <a:off x="3816199" y="9371026"/>
            <a:ext cx="2917992" cy="493709"/>
          </a:xfrm>
          <a:prstGeom prst="rect">
            <a:avLst/>
          </a:prstGeom>
        </p:spPr>
        <p:txBody>
          <a:bodyPr vert="horz" wrap="square" lIns="90766" tIns="45382" rIns="90766" bIns="45382"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EC62D59-D248-754E-9A19-55146A943682}"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CF7A74B-619A-2BBE-969F-3C6FA5C7907B}"/>
              </a:ext>
            </a:extLst>
          </p:cNvPr>
          <p:cNvSpPr>
            <a:spLocks noGrp="1"/>
          </p:cNvSpPr>
          <p:nvPr>
            <p:ph type="hdr" sz="quarter"/>
          </p:nvPr>
        </p:nvSpPr>
        <p:spPr>
          <a:xfrm>
            <a:off x="1" y="0"/>
            <a:ext cx="2917992" cy="493710"/>
          </a:xfrm>
          <a:prstGeom prst="rect">
            <a:avLst/>
          </a:prstGeom>
        </p:spPr>
        <p:txBody>
          <a:bodyPr vert="horz" lIns="90766" tIns="45382" rIns="90766" bIns="45382" rtlCol="0"/>
          <a:lstStyle>
            <a:lvl1pPr algn="l" eaLnBrk="1" fontAlgn="auto" hangingPunct="1">
              <a:spcBef>
                <a:spcPts val="0"/>
              </a:spcBef>
              <a:spcAft>
                <a:spcPts val="0"/>
              </a:spcAft>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EC214CE-C799-DFAE-24CF-F5533127620B}"/>
              </a:ext>
            </a:extLst>
          </p:cNvPr>
          <p:cNvSpPr>
            <a:spLocks noGrp="1"/>
          </p:cNvSpPr>
          <p:nvPr>
            <p:ph type="dt" idx="1"/>
          </p:nvPr>
        </p:nvSpPr>
        <p:spPr>
          <a:xfrm>
            <a:off x="3816199" y="0"/>
            <a:ext cx="2917992" cy="493710"/>
          </a:xfrm>
          <a:prstGeom prst="rect">
            <a:avLst/>
          </a:prstGeom>
        </p:spPr>
        <p:txBody>
          <a:bodyPr vert="horz" lIns="90766" tIns="45382" rIns="90766" bIns="45382" rtlCol="0"/>
          <a:lstStyle>
            <a:lvl1pPr algn="r" eaLnBrk="1" fontAlgn="auto" hangingPunct="1">
              <a:spcBef>
                <a:spcPts val="0"/>
              </a:spcBef>
              <a:spcAft>
                <a:spcPts val="0"/>
              </a:spcAft>
              <a:defRPr sz="1200">
                <a:latin typeface="Arial" charset="0"/>
              </a:defRPr>
            </a:lvl1pPr>
          </a:lstStyle>
          <a:p>
            <a:pPr>
              <a:defRPr/>
            </a:pPr>
            <a:fld id="{647ABB8F-22D3-DB4D-B8F8-C14E36FE7252}" type="datetimeFigureOut">
              <a:rPr lang="en-GB"/>
              <a:pPr>
                <a:defRPr/>
              </a:pPr>
              <a:t>16/09/2025</a:t>
            </a:fld>
            <a:endParaRPr lang="en-GB" dirty="0"/>
          </a:p>
        </p:txBody>
      </p:sp>
      <p:sp>
        <p:nvSpPr>
          <p:cNvPr id="4" name="Slide Image Placeholder 3">
            <a:extLst>
              <a:ext uri="{FF2B5EF4-FFF2-40B4-BE49-F238E27FC236}">
                <a16:creationId xmlns:a16="http://schemas.microsoft.com/office/drawing/2014/main" id="{C336B39D-C994-54CC-F779-FB4BE0BB1C70}"/>
              </a:ext>
            </a:extLst>
          </p:cNvPr>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0766" tIns="45382" rIns="90766" bIns="45382" rtlCol="0" anchor="ctr"/>
          <a:lstStyle/>
          <a:p>
            <a:pPr lvl="0"/>
            <a:endParaRPr lang="en-GB" noProof="0" dirty="0"/>
          </a:p>
        </p:txBody>
      </p:sp>
      <p:sp>
        <p:nvSpPr>
          <p:cNvPr id="5" name="Notes Placeholder 4">
            <a:extLst>
              <a:ext uri="{FF2B5EF4-FFF2-40B4-BE49-F238E27FC236}">
                <a16:creationId xmlns:a16="http://schemas.microsoft.com/office/drawing/2014/main" id="{B55088ED-4BCE-A556-4879-858C00825E02}"/>
              </a:ext>
            </a:extLst>
          </p:cNvPr>
          <p:cNvSpPr>
            <a:spLocks noGrp="1"/>
          </p:cNvSpPr>
          <p:nvPr>
            <p:ph type="body" sz="quarter" idx="3"/>
          </p:nvPr>
        </p:nvSpPr>
        <p:spPr>
          <a:xfrm>
            <a:off x="673262" y="4687879"/>
            <a:ext cx="5389240" cy="4438658"/>
          </a:xfrm>
          <a:prstGeom prst="rect">
            <a:avLst/>
          </a:prstGeom>
        </p:spPr>
        <p:txBody>
          <a:bodyPr vert="horz" lIns="90766" tIns="45382" rIns="90766" bIns="45382"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945725B-F8B3-1207-4D8D-CA45765BC741}"/>
              </a:ext>
            </a:extLst>
          </p:cNvPr>
          <p:cNvSpPr>
            <a:spLocks noGrp="1"/>
          </p:cNvSpPr>
          <p:nvPr>
            <p:ph type="ftr" sz="quarter" idx="4"/>
          </p:nvPr>
        </p:nvSpPr>
        <p:spPr>
          <a:xfrm>
            <a:off x="1" y="9371026"/>
            <a:ext cx="2917992" cy="493709"/>
          </a:xfrm>
          <a:prstGeom prst="rect">
            <a:avLst/>
          </a:prstGeom>
        </p:spPr>
        <p:txBody>
          <a:bodyPr vert="horz" lIns="90766" tIns="45382" rIns="90766" bIns="45382" rtlCol="0" anchor="b"/>
          <a:lstStyle>
            <a:lvl1pPr algn="l" eaLnBrk="1" fontAlgn="auto" hangingPunct="1">
              <a:spcBef>
                <a:spcPts val="0"/>
              </a:spcBef>
              <a:spcAft>
                <a:spcPts val="0"/>
              </a:spcAft>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E87C828E-1561-B4D3-3BD7-51F42F666666}"/>
              </a:ext>
            </a:extLst>
          </p:cNvPr>
          <p:cNvSpPr>
            <a:spLocks noGrp="1"/>
          </p:cNvSpPr>
          <p:nvPr>
            <p:ph type="sldNum" sz="quarter" idx="5"/>
          </p:nvPr>
        </p:nvSpPr>
        <p:spPr>
          <a:xfrm>
            <a:off x="3816199" y="9371026"/>
            <a:ext cx="2917992" cy="493709"/>
          </a:xfrm>
          <a:prstGeom prst="rect">
            <a:avLst/>
          </a:prstGeom>
        </p:spPr>
        <p:txBody>
          <a:bodyPr vert="horz" wrap="square" lIns="90766" tIns="45382" rIns="90766" bIns="45382"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57718C68-B316-EE48-9316-C1022F0AAEA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199784DF-F238-CC57-8350-0B1F4FE3573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7DABDF55-54A3-3810-A766-CDD6D0A3D50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7172" name="Slide Number Placeholder 3">
            <a:extLst>
              <a:ext uri="{FF2B5EF4-FFF2-40B4-BE49-F238E27FC236}">
                <a16:creationId xmlns:a16="http://schemas.microsoft.com/office/drawing/2014/main" id="{A905BFD6-7A48-02DF-F285-737FC840033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D955D857-FA3D-844B-BCB5-51B9BE0410D2}" type="slidenum">
              <a:rPr lang="en-GB" altLang="en-US" smtClean="0">
                <a:latin typeface="Calibri" panose="020F0502020204030204" pitchFamily="34" charset="0"/>
              </a:rPr>
              <a:pPr/>
              <a:t>1</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74517FB-27D6-E6BC-C1D2-469C7C60BBC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67F68EEB-2767-6BFF-F4C0-6F7E17B5B10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9220" name="Slide Number Placeholder 3">
            <a:extLst>
              <a:ext uri="{FF2B5EF4-FFF2-40B4-BE49-F238E27FC236}">
                <a16:creationId xmlns:a16="http://schemas.microsoft.com/office/drawing/2014/main" id="{1A1148EC-A8AE-4072-03D0-DFE7E49CD7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69B6B74F-5C4E-3443-94BF-85A3D9E1611F}" type="slidenum">
              <a:rPr lang="en-GB" altLang="en-US" smtClean="0">
                <a:latin typeface="Calibri" panose="020F0502020204030204" pitchFamily="34" charset="0"/>
              </a:rPr>
              <a:pPr/>
              <a:t>2</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2CBA84FC-F930-F811-C019-6F02B8F96BD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60147F44-CDF4-6E58-BB9E-BA961EECF3A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13316" name="Slide Number Placeholder 3">
            <a:extLst>
              <a:ext uri="{FF2B5EF4-FFF2-40B4-BE49-F238E27FC236}">
                <a16:creationId xmlns:a16="http://schemas.microsoft.com/office/drawing/2014/main" id="{ADC234E0-6507-7096-B696-EF54D76D19D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21E77BD1-96CA-454A-9863-85EC8BC8BCCB}" type="slidenum">
              <a:rPr lang="en-GB" altLang="en-US" smtClean="0">
                <a:latin typeface="Calibri" panose="020F0502020204030204" pitchFamily="34" charset="0"/>
              </a:rPr>
              <a:pPr/>
              <a:t>3</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PS</a:t>
            </a:r>
          </a:p>
        </p:txBody>
      </p:sp>
      <p:sp>
        <p:nvSpPr>
          <p:cNvPr id="4" name="Slide Number Placeholder 3"/>
          <p:cNvSpPr>
            <a:spLocks noGrp="1"/>
          </p:cNvSpPr>
          <p:nvPr>
            <p:ph type="sldNum" sz="quarter" idx="5"/>
          </p:nvPr>
        </p:nvSpPr>
        <p:spPr/>
        <p:txBody>
          <a:bodyPr/>
          <a:lstStyle/>
          <a:p>
            <a:fld id="{6E646452-067E-0D44-988A-B91E7E11352C}" type="slidenum">
              <a:rPr lang="en-US" smtClean="0"/>
              <a:t>4</a:t>
            </a:fld>
            <a:endParaRPr lang="en-US"/>
          </a:p>
        </p:txBody>
      </p:sp>
    </p:spTree>
    <p:extLst>
      <p:ext uri="{BB962C8B-B14F-4D97-AF65-F5344CB8AC3E}">
        <p14:creationId xmlns:p14="http://schemas.microsoft.com/office/powerpoint/2010/main" val="446758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F3F961F3-4C36-2321-86D5-666C610463D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992E653B-8E7C-D160-557C-2D8A32FB0EF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15364" name="Slide Number Placeholder 3">
            <a:extLst>
              <a:ext uri="{FF2B5EF4-FFF2-40B4-BE49-F238E27FC236}">
                <a16:creationId xmlns:a16="http://schemas.microsoft.com/office/drawing/2014/main" id="{56AEC94A-37FB-B1CC-9DD7-65FFCB2F74F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831F9283-A30B-C34F-9322-E4378A06A9BD}" type="slidenum">
              <a:rPr lang="en-GB" altLang="en-US" smtClean="0">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PS</a:t>
            </a:r>
          </a:p>
        </p:txBody>
      </p:sp>
      <p:sp>
        <p:nvSpPr>
          <p:cNvPr id="4" name="Slide Number Placeholder 3"/>
          <p:cNvSpPr>
            <a:spLocks noGrp="1"/>
          </p:cNvSpPr>
          <p:nvPr>
            <p:ph type="sldNum" sz="quarter" idx="5"/>
          </p:nvPr>
        </p:nvSpPr>
        <p:spPr/>
        <p:txBody>
          <a:bodyPr/>
          <a:lstStyle/>
          <a:p>
            <a:pPr>
              <a:defRPr/>
            </a:pPr>
            <a:fld id="{57718C68-B316-EE48-9316-C1022F0AAEAF}" type="slidenum">
              <a:rPr lang="en-GB" altLang="en-US" smtClean="0"/>
              <a:pPr>
                <a:defRPr/>
              </a:pPr>
              <a:t>6</a:t>
            </a:fld>
            <a:endParaRPr lang="en-GB" altLang="en-US"/>
          </a:p>
        </p:txBody>
      </p:sp>
    </p:spTree>
    <p:extLst>
      <p:ext uri="{BB962C8B-B14F-4D97-AF65-F5344CB8AC3E}">
        <p14:creationId xmlns:p14="http://schemas.microsoft.com/office/powerpoint/2010/main" val="4169221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645F4801-E452-C481-7FB7-DE8A984B060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B757A62B-AC21-B70C-A8C6-CCEA510CACD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17412" name="Slide Number Placeholder 3">
            <a:extLst>
              <a:ext uri="{FF2B5EF4-FFF2-40B4-BE49-F238E27FC236}">
                <a16:creationId xmlns:a16="http://schemas.microsoft.com/office/drawing/2014/main" id="{38EBD007-28C5-E191-17E4-AA28D9A8112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FE18F50E-A04B-BE41-A7DA-4F68743E3727}" type="slidenum">
              <a:rPr lang="en-GB" altLang="en-US" smtClean="0">
                <a:latin typeface="Calibri" panose="020F0502020204030204" pitchFamily="34" charset="0"/>
              </a:rPr>
              <a:pPr/>
              <a:t>7</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C5AB3D7B-5D42-2F4B-19D0-3F9BE103D7E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0172270C-D948-1DD9-4E5B-53FC6165D71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21508" name="Slide Number Placeholder 3">
            <a:extLst>
              <a:ext uri="{FF2B5EF4-FFF2-40B4-BE49-F238E27FC236}">
                <a16:creationId xmlns:a16="http://schemas.microsoft.com/office/drawing/2014/main" id="{9B6C354A-9F4D-4600-8554-6202E5D0D5D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57A546FB-D819-3948-A715-8BE62280E278}" type="slidenum">
              <a:rPr lang="en-GB" altLang="en-US" smtClean="0">
                <a:latin typeface="Calibri" panose="020F0502020204030204" pitchFamily="34" charset="0"/>
              </a:rPr>
              <a:pPr/>
              <a:t>8</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PS</a:t>
            </a:r>
          </a:p>
        </p:txBody>
      </p:sp>
      <p:sp>
        <p:nvSpPr>
          <p:cNvPr id="4" name="Slide Number Placeholder 3"/>
          <p:cNvSpPr>
            <a:spLocks noGrp="1"/>
          </p:cNvSpPr>
          <p:nvPr>
            <p:ph type="sldNum" sz="quarter" idx="5"/>
          </p:nvPr>
        </p:nvSpPr>
        <p:spPr/>
        <p:txBody>
          <a:bodyPr/>
          <a:lstStyle/>
          <a:p>
            <a:fld id="{6E646452-067E-0D44-988A-B91E7E11352C}" type="slidenum">
              <a:rPr lang="en-US" smtClean="0"/>
              <a:t>9</a:t>
            </a:fld>
            <a:endParaRPr lang="en-US"/>
          </a:p>
        </p:txBody>
      </p:sp>
    </p:spTree>
    <p:extLst>
      <p:ext uri="{BB962C8B-B14F-4D97-AF65-F5344CB8AC3E}">
        <p14:creationId xmlns:p14="http://schemas.microsoft.com/office/powerpoint/2010/main" val="2512395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B3B539C1-B232-EB74-CFDC-9753FB3494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A4E11712-71A8-FCA7-4034-E138319656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25604" name="Slide Number Placeholder 3">
            <a:extLst>
              <a:ext uri="{FF2B5EF4-FFF2-40B4-BE49-F238E27FC236}">
                <a16:creationId xmlns:a16="http://schemas.microsoft.com/office/drawing/2014/main" id="{2583ADFC-5910-CC83-CBCA-4427A0F1540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3B8ED5CD-5F36-724F-BA4B-FD2A120BB5A0}" type="slidenum">
              <a:rPr lang="en-GB" altLang="en-US" smtClean="0">
                <a:latin typeface="Calibri" panose="020F0502020204030204" pitchFamily="34" charset="0"/>
              </a:rPr>
              <a:pPr/>
              <a:t>10</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1381F746-6468-3708-55F3-0FF6352FAA6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0B7E360D-E844-C468-1C3B-E05E8CB7B2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27652" name="Slide Number Placeholder 3">
            <a:extLst>
              <a:ext uri="{FF2B5EF4-FFF2-40B4-BE49-F238E27FC236}">
                <a16:creationId xmlns:a16="http://schemas.microsoft.com/office/drawing/2014/main" id="{77EEFBF7-D712-3762-3D22-7BEC2DCD117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D5BB7323-57EA-AF4B-AC4A-8E5574AEA1D7}" type="slidenum">
              <a:rPr lang="en-GB" altLang="en-US" smtClean="0">
                <a:latin typeface="Calibri" panose="020F0502020204030204" pitchFamily="34" charset="0"/>
              </a:rPr>
              <a:pPr/>
              <a:t>11</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9AB4E0B-32B0-96D5-4898-7244F049FB2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1A9B4689-6FDB-0397-8A66-AAEE690E1F6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29700" name="Slide Number Placeholder 3">
            <a:extLst>
              <a:ext uri="{FF2B5EF4-FFF2-40B4-BE49-F238E27FC236}">
                <a16:creationId xmlns:a16="http://schemas.microsoft.com/office/drawing/2014/main" id="{1FDD6A0E-AFF1-7015-7616-C8F0E5357F2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16905279-F31E-8049-A826-117B959E2C31}" type="slidenum">
              <a:rPr lang="en-GB" altLang="en-US" smtClean="0">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22DDC070-1B7C-E29F-EAF0-074DA761FE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61702C9A-8F24-5AC6-4DC6-F29B7B9E0DC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31748" name="Slide Number Placeholder 3">
            <a:extLst>
              <a:ext uri="{FF2B5EF4-FFF2-40B4-BE49-F238E27FC236}">
                <a16:creationId xmlns:a16="http://schemas.microsoft.com/office/drawing/2014/main" id="{D35BCDF8-2C5C-C521-937A-64CFDB59D9D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02F094CE-8B24-1B4F-B4A4-0421234D0F92}" type="slidenum">
              <a:rPr lang="en-GB" altLang="en-US" smtClean="0">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8541AFAE-1FAA-4401-47B7-BEC632ED1C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0F010BB5-B32A-A4A6-A228-920B21408AC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35844" name="Slide Number Placeholder 3">
            <a:extLst>
              <a:ext uri="{FF2B5EF4-FFF2-40B4-BE49-F238E27FC236}">
                <a16:creationId xmlns:a16="http://schemas.microsoft.com/office/drawing/2014/main" id="{2258A795-2679-8BDB-D962-5116A1BD4AF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AB5D5079-B09C-8A4A-8915-59C628BA232E}" type="slidenum">
              <a:rPr lang="en-GB" altLang="en-US" smtClean="0">
                <a:latin typeface="Calibri" panose="020F0502020204030204" pitchFamily="34" charset="0"/>
              </a:rPr>
              <a:pPr/>
              <a:t>14</a:t>
            </a:fld>
            <a:endParaRPr lang="en-GB" altLang="en-US">
              <a:latin typeface="Calibri" panose="020F0502020204030204" pitchFamily="34" charset="0"/>
            </a:endParaRPr>
          </a:p>
        </p:txBody>
      </p:sp>
    </p:spTree>
    <p:extLst>
      <p:ext uri="{BB962C8B-B14F-4D97-AF65-F5344CB8AC3E}">
        <p14:creationId xmlns:p14="http://schemas.microsoft.com/office/powerpoint/2010/main" val="37392250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8541AFAE-1FAA-4401-47B7-BEC632ED1C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0F010BB5-B32A-A4A6-A228-920B21408AC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35844" name="Slide Number Placeholder 3">
            <a:extLst>
              <a:ext uri="{FF2B5EF4-FFF2-40B4-BE49-F238E27FC236}">
                <a16:creationId xmlns:a16="http://schemas.microsoft.com/office/drawing/2014/main" id="{2258A795-2679-8BDB-D962-5116A1BD4AF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AB5D5079-B09C-8A4A-8915-59C628BA232E}" type="slidenum">
              <a:rPr lang="en-GB" altLang="en-US" smtClean="0">
                <a:latin typeface="Calibri" panose="020F0502020204030204" pitchFamily="34" charset="0"/>
              </a:rPr>
              <a:pPr/>
              <a:t>15</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233454F0-4B22-9DA0-9291-EE4982B7265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1A775395-65CA-0EF1-005C-539B041EAC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37892" name="Slide Number Placeholder 3">
            <a:extLst>
              <a:ext uri="{FF2B5EF4-FFF2-40B4-BE49-F238E27FC236}">
                <a16:creationId xmlns:a16="http://schemas.microsoft.com/office/drawing/2014/main" id="{E57CAAEF-A517-1B30-9A0A-EEDDAB72123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4DA731A3-2B7A-F046-AD71-EBDE4B57B8B3}" type="slidenum">
              <a:rPr lang="en-GB" altLang="en-US" smtClean="0">
                <a:latin typeface="Calibri" panose="020F0502020204030204" pitchFamily="34" charset="0"/>
              </a:rPr>
              <a:pPr/>
              <a:t>16</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92AB110D-C50F-DF8E-0E51-9A20E0A34DB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CD090AD8-2EC8-7C3A-29A4-D563DFD94B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39940" name="Slide Number Placeholder 3">
            <a:extLst>
              <a:ext uri="{FF2B5EF4-FFF2-40B4-BE49-F238E27FC236}">
                <a16:creationId xmlns:a16="http://schemas.microsoft.com/office/drawing/2014/main" id="{58348E68-0C7B-616E-F1C6-17C80F227A2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BAF94683-A665-7944-BFA0-2CC84C6E36AF}" type="slidenum">
              <a:rPr lang="en-GB" altLang="en-US" smtClean="0">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EE1C3BF8-B3A8-AF20-E7A9-7E1D13CAA29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C6EC1882-7DFA-D476-5E55-CC4F14BB1AB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33796" name="Slide Number Placeholder 3">
            <a:extLst>
              <a:ext uri="{FF2B5EF4-FFF2-40B4-BE49-F238E27FC236}">
                <a16:creationId xmlns:a16="http://schemas.microsoft.com/office/drawing/2014/main" id="{1780FC50-F598-6DB9-A39B-C2481552951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266B1654-F42D-A347-BEA4-8BEA512DC5A4}" type="slidenum">
              <a:rPr lang="en-GB" altLang="en-US" smtClean="0">
                <a:latin typeface="Calibri" panose="020F0502020204030204" pitchFamily="34" charset="0"/>
              </a:rPr>
              <a:pPr/>
              <a:t>18</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2B9FBFE2-4A5D-D8B5-AF12-5F8F243AE30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ED9CFB9-56C9-078F-485B-5CC17105E31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46084" name="Slide Number Placeholder 3">
            <a:extLst>
              <a:ext uri="{FF2B5EF4-FFF2-40B4-BE49-F238E27FC236}">
                <a16:creationId xmlns:a16="http://schemas.microsoft.com/office/drawing/2014/main" id="{75B54078-34D0-B5E4-E8A5-8DD82C26819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11D5527B-FDEB-F645-8375-A60D51C8F8BF}" type="slidenum">
              <a:rPr lang="en-GB" altLang="en-US" smtClean="0">
                <a:latin typeface="Calibri" panose="020F0502020204030204" pitchFamily="34" charset="0"/>
              </a:rPr>
              <a:pPr/>
              <a:t>19</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F1850B1A-9BC0-516B-A60B-4CEE1ECC37E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365EBFA5-F214-D079-E323-150458C1169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PS</a:t>
            </a:r>
          </a:p>
        </p:txBody>
      </p:sp>
      <p:sp>
        <p:nvSpPr>
          <p:cNvPr id="48132" name="Slide Number Placeholder 3">
            <a:extLst>
              <a:ext uri="{FF2B5EF4-FFF2-40B4-BE49-F238E27FC236}">
                <a16:creationId xmlns:a16="http://schemas.microsoft.com/office/drawing/2014/main" id="{FC5314EC-F294-187A-28FB-2B0802330C9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E1D12163-EF7B-474B-9F66-E378A8835F9F}" type="slidenum">
              <a:rPr lang="en-GB" altLang="en-US" smtClean="0">
                <a:latin typeface="Calibri" panose="020F0502020204030204" pitchFamily="34" charset="0"/>
              </a:rPr>
              <a:pPr/>
              <a:t>20</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9BA3D16B-A95F-150E-1773-06FC5531716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21236309-6AE4-3131-65DE-4FBC426A01B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50180" name="Slide Number Placeholder 3">
            <a:extLst>
              <a:ext uri="{FF2B5EF4-FFF2-40B4-BE49-F238E27FC236}">
                <a16:creationId xmlns:a16="http://schemas.microsoft.com/office/drawing/2014/main" id="{25E7C77D-0141-42FB-7E87-B5DB58D9B0D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80119C7A-4F21-E243-AE8C-CC1AB79105AE}" type="slidenum">
              <a:rPr lang="en-GB" altLang="en-US" smtClean="0">
                <a:latin typeface="Calibri" panose="020F0502020204030204" pitchFamily="34" charset="0"/>
              </a:rPr>
              <a:pPr/>
              <a:t>21</a:t>
            </a:fld>
            <a:endParaRPr lang="en-GB"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F700DE13-5F77-40E9-54BD-A66838D0ED0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2938EF4A-9FCD-4123-3E92-6F3FEDF8F60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52228" name="Slide Number Placeholder 3">
            <a:extLst>
              <a:ext uri="{FF2B5EF4-FFF2-40B4-BE49-F238E27FC236}">
                <a16:creationId xmlns:a16="http://schemas.microsoft.com/office/drawing/2014/main" id="{4584E193-9DC3-2EF7-5E5F-A8286C56EF8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810C408D-468E-204A-AF7F-F82AD4D16670}" type="slidenum">
              <a:rPr lang="en-GB" altLang="en-US" smtClean="0">
                <a:latin typeface="Calibri" panose="020F0502020204030204" pitchFamily="34" charset="0"/>
              </a:rPr>
              <a:pPr/>
              <a:t>22</a:t>
            </a:fld>
            <a:endParaRPr lang="en-GB"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PS:</a:t>
            </a:r>
          </a:p>
          <a:p>
            <a:r>
              <a:rPr lang="en-GB" dirty="0"/>
              <a:t>HOW DO WE TEACH METACOGNITION? Our staff actively teach our learners metacognitive strategies to help them be flexible and adaptable. To fulfil this, our aim is to ensure that every learner has the necessary skills and attributes to be successful in the next stage of their learning. All classrooms will consistently challenge learning through questioning and task design. Clear modelling of thinking processes, reflection and self-evaluation will be embedded in practice. Staff will provide learners with scaffolding tools and support learners in using them dependently and independently. They will provide learning experiences to support learners to Learning Habits develop a Growth Mindset with a 'can-do' attitude</a:t>
            </a:r>
          </a:p>
        </p:txBody>
      </p:sp>
      <p:sp>
        <p:nvSpPr>
          <p:cNvPr id="4" name="Slide Number Placeholder 3"/>
          <p:cNvSpPr>
            <a:spLocks noGrp="1"/>
          </p:cNvSpPr>
          <p:nvPr>
            <p:ph type="sldNum" sz="quarter" idx="5"/>
          </p:nvPr>
        </p:nvSpPr>
        <p:spPr/>
        <p:txBody>
          <a:bodyPr/>
          <a:lstStyle/>
          <a:p>
            <a:fld id="{6E646452-067E-0D44-988A-B91E7E11352C}" type="slidenum">
              <a:rPr lang="en-US" smtClean="0"/>
              <a:t>23</a:t>
            </a:fld>
            <a:endParaRPr lang="en-US"/>
          </a:p>
        </p:txBody>
      </p:sp>
    </p:spTree>
    <p:extLst>
      <p:ext uri="{BB962C8B-B14F-4D97-AF65-F5344CB8AC3E}">
        <p14:creationId xmlns:p14="http://schemas.microsoft.com/office/powerpoint/2010/main" val="17350913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0A46D7D9-D404-22D4-C2A8-B05327BFC88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331E3D33-700B-EA33-E5D8-B218C2A9C4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RM</a:t>
            </a:r>
          </a:p>
        </p:txBody>
      </p:sp>
      <p:sp>
        <p:nvSpPr>
          <p:cNvPr id="54276" name="Slide Number Placeholder 3">
            <a:extLst>
              <a:ext uri="{FF2B5EF4-FFF2-40B4-BE49-F238E27FC236}">
                <a16:creationId xmlns:a16="http://schemas.microsoft.com/office/drawing/2014/main" id="{C60D4CAC-AA87-CBF8-0ECD-D6D83E3A67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defRPr>
            </a:lvl1pPr>
            <a:lvl2pPr marL="737378" indent="-283607">
              <a:defRPr>
                <a:solidFill>
                  <a:schemeClr val="tx1"/>
                </a:solidFill>
                <a:latin typeface="Corbel" panose="020B0503020204020204" pitchFamily="34" charset="0"/>
              </a:defRPr>
            </a:lvl2pPr>
            <a:lvl3pPr marL="1134428" indent="-226886">
              <a:defRPr>
                <a:solidFill>
                  <a:schemeClr val="tx1"/>
                </a:solidFill>
                <a:latin typeface="Corbel" panose="020B0503020204020204" pitchFamily="34" charset="0"/>
              </a:defRPr>
            </a:lvl3pPr>
            <a:lvl4pPr marL="1588199" indent="-226886">
              <a:defRPr>
                <a:solidFill>
                  <a:schemeClr val="tx1"/>
                </a:solidFill>
                <a:latin typeface="Corbel" panose="020B0503020204020204" pitchFamily="34" charset="0"/>
              </a:defRPr>
            </a:lvl4pPr>
            <a:lvl5pPr marL="2041970" indent="-226886">
              <a:defRPr>
                <a:solidFill>
                  <a:schemeClr val="tx1"/>
                </a:solidFill>
                <a:latin typeface="Corbel" panose="020B0503020204020204" pitchFamily="34" charset="0"/>
              </a:defRPr>
            </a:lvl5pPr>
            <a:lvl6pPr marL="2495741" indent="-226886" defTabSz="453771" eaLnBrk="0" fontAlgn="base" hangingPunct="0">
              <a:spcBef>
                <a:spcPct val="0"/>
              </a:spcBef>
              <a:spcAft>
                <a:spcPct val="0"/>
              </a:spcAft>
              <a:defRPr>
                <a:solidFill>
                  <a:schemeClr val="tx1"/>
                </a:solidFill>
                <a:latin typeface="Corbel" panose="020B0503020204020204" pitchFamily="34" charset="0"/>
              </a:defRPr>
            </a:lvl6pPr>
            <a:lvl7pPr marL="2949512" indent="-226886" defTabSz="453771" eaLnBrk="0" fontAlgn="base" hangingPunct="0">
              <a:spcBef>
                <a:spcPct val="0"/>
              </a:spcBef>
              <a:spcAft>
                <a:spcPct val="0"/>
              </a:spcAft>
              <a:defRPr>
                <a:solidFill>
                  <a:schemeClr val="tx1"/>
                </a:solidFill>
                <a:latin typeface="Corbel" panose="020B0503020204020204" pitchFamily="34" charset="0"/>
              </a:defRPr>
            </a:lvl7pPr>
            <a:lvl8pPr marL="3403283" indent="-226886" defTabSz="453771" eaLnBrk="0" fontAlgn="base" hangingPunct="0">
              <a:spcBef>
                <a:spcPct val="0"/>
              </a:spcBef>
              <a:spcAft>
                <a:spcPct val="0"/>
              </a:spcAft>
              <a:defRPr>
                <a:solidFill>
                  <a:schemeClr val="tx1"/>
                </a:solidFill>
                <a:latin typeface="Corbel" panose="020B0503020204020204" pitchFamily="34" charset="0"/>
              </a:defRPr>
            </a:lvl8pPr>
            <a:lvl9pPr marL="3857054" indent="-226886" defTabSz="453771" eaLnBrk="0" fontAlgn="base" hangingPunct="0">
              <a:spcBef>
                <a:spcPct val="0"/>
              </a:spcBef>
              <a:spcAft>
                <a:spcPct val="0"/>
              </a:spcAft>
              <a:defRPr>
                <a:solidFill>
                  <a:schemeClr val="tx1"/>
                </a:solidFill>
                <a:latin typeface="Corbel" panose="020B0503020204020204" pitchFamily="34" charset="0"/>
              </a:defRPr>
            </a:lvl9pPr>
          </a:lstStyle>
          <a:p>
            <a:fld id="{3734D225-995B-674A-BBDC-37DCF89BEBDC}" type="slidenum">
              <a:rPr lang="en-GB" altLang="en-US" smtClean="0">
                <a:latin typeface="Calibri" panose="020F0502020204030204" pitchFamily="34" charset="0"/>
              </a:rPr>
              <a:pPr/>
              <a:t>25</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8409994-C34D-1288-E49D-AA09227C1641}"/>
              </a:ext>
            </a:extLst>
          </p:cNvPr>
          <p:cNvSpPr/>
          <p:nvPr/>
        </p:nvSpPr>
        <p:spPr>
          <a:xfrm>
            <a:off x="182563" y="182563"/>
            <a:ext cx="8778875" cy="6492875"/>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4">
            <a:extLst>
              <a:ext uri="{FF2B5EF4-FFF2-40B4-BE49-F238E27FC236}">
                <a16:creationId xmlns:a16="http://schemas.microsoft.com/office/drawing/2014/main" id="{DC73DB00-CEB1-D78A-4203-4FD23D426C60}"/>
              </a:ext>
            </a:extLst>
          </p:cNvPr>
          <p:cNvCxnSpPr/>
          <p:nvPr/>
        </p:nvCxnSpPr>
        <p:spPr>
          <a:xfrm>
            <a:off x="1484313" y="3733800"/>
            <a:ext cx="6172200"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rgbClr val="FFFFFF"/>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6" name="Date Placeholder 3">
            <a:extLst>
              <a:ext uri="{FF2B5EF4-FFF2-40B4-BE49-F238E27FC236}">
                <a16:creationId xmlns:a16="http://schemas.microsoft.com/office/drawing/2014/main" id="{6026238B-3D46-F4CF-1002-D1D72DBBE4B7}"/>
              </a:ext>
            </a:extLst>
          </p:cNvPr>
          <p:cNvSpPr>
            <a:spLocks noGrp="1"/>
          </p:cNvSpPr>
          <p:nvPr>
            <p:ph type="dt" sz="half" idx="10"/>
          </p:nvPr>
        </p:nvSpPr>
        <p:spPr/>
        <p:txBody>
          <a:bodyPr/>
          <a:lstStyle>
            <a:lvl1pPr>
              <a:defRPr>
                <a:solidFill>
                  <a:srgbClr val="FFFFFF"/>
                </a:solidFill>
              </a:defRPr>
            </a:lvl1pPr>
          </a:lstStyle>
          <a:p>
            <a:pPr>
              <a:defRPr/>
            </a:pPr>
            <a:endParaRPr lang="en-GB"/>
          </a:p>
        </p:txBody>
      </p:sp>
      <p:sp>
        <p:nvSpPr>
          <p:cNvPr id="7" name="Footer Placeholder 4">
            <a:extLst>
              <a:ext uri="{FF2B5EF4-FFF2-40B4-BE49-F238E27FC236}">
                <a16:creationId xmlns:a16="http://schemas.microsoft.com/office/drawing/2014/main" id="{E6A95CA6-9D54-9980-39DF-D78C028F1447}"/>
              </a:ext>
            </a:extLst>
          </p:cNvPr>
          <p:cNvSpPr>
            <a:spLocks noGrp="1"/>
          </p:cNvSpPr>
          <p:nvPr>
            <p:ph type="ftr" sz="quarter" idx="11"/>
          </p:nvPr>
        </p:nvSpPr>
        <p:spPr/>
        <p:txBody>
          <a:bodyPr/>
          <a:lstStyle>
            <a:lvl1pPr>
              <a:defRPr>
                <a:solidFill>
                  <a:srgbClr val="FFFFFF"/>
                </a:solidFill>
              </a:defRPr>
            </a:lvl1pPr>
          </a:lstStyle>
          <a:p>
            <a:pPr>
              <a:defRPr/>
            </a:pPr>
            <a:endParaRPr lang="en-GB"/>
          </a:p>
        </p:txBody>
      </p:sp>
      <p:sp>
        <p:nvSpPr>
          <p:cNvPr id="8" name="Slide Number Placeholder 5">
            <a:extLst>
              <a:ext uri="{FF2B5EF4-FFF2-40B4-BE49-F238E27FC236}">
                <a16:creationId xmlns:a16="http://schemas.microsoft.com/office/drawing/2014/main" id="{0E31A180-52B4-5C2E-A9DE-41DECA919C11}"/>
              </a:ext>
            </a:extLst>
          </p:cNvPr>
          <p:cNvSpPr>
            <a:spLocks noGrp="1"/>
          </p:cNvSpPr>
          <p:nvPr>
            <p:ph type="sldNum" sz="quarter" idx="12"/>
          </p:nvPr>
        </p:nvSpPr>
        <p:spPr/>
        <p:txBody>
          <a:bodyPr/>
          <a:lstStyle>
            <a:lvl1pPr>
              <a:defRPr>
                <a:solidFill>
                  <a:srgbClr val="FFFFFF"/>
                </a:solidFill>
              </a:defRPr>
            </a:lvl1pPr>
          </a:lstStyle>
          <a:p>
            <a:pPr>
              <a:defRPr/>
            </a:pPr>
            <a:fld id="{8A9EC2A0-2624-7D4D-A9B9-5984E6EED144}" type="slidenum">
              <a:rPr lang="en-GB" altLang="en-US"/>
              <a:pPr>
                <a:defRPr/>
              </a:pPr>
              <a:t>‹#›</a:t>
            </a:fld>
            <a:endParaRPr lang="en-GB" altLang="en-US"/>
          </a:p>
        </p:txBody>
      </p:sp>
    </p:spTree>
    <p:extLst>
      <p:ext uri="{BB962C8B-B14F-4D97-AF65-F5344CB8AC3E}">
        <p14:creationId xmlns:p14="http://schemas.microsoft.com/office/powerpoint/2010/main" val="3096235824"/>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43BFD85-D11B-972E-A011-BD1CE035CD3D}"/>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92CD806A-E60A-623F-4B9E-CB925E4D928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26D8732-79E7-4C73-E60F-8D5C44880EFB}"/>
              </a:ext>
            </a:extLst>
          </p:cNvPr>
          <p:cNvSpPr>
            <a:spLocks noGrp="1"/>
          </p:cNvSpPr>
          <p:nvPr>
            <p:ph type="sldNum" sz="quarter" idx="12"/>
          </p:nvPr>
        </p:nvSpPr>
        <p:spPr/>
        <p:txBody>
          <a:bodyPr/>
          <a:lstStyle>
            <a:lvl1pPr>
              <a:defRPr/>
            </a:lvl1pPr>
          </a:lstStyle>
          <a:p>
            <a:pPr>
              <a:defRPr/>
            </a:pPr>
            <a:fld id="{20CC98EB-6137-2146-BE15-8C660E9C720D}" type="slidenum">
              <a:rPr lang="en-GB" altLang="en-US"/>
              <a:pPr>
                <a:defRPr/>
              </a:pPr>
              <a:t>‹#›</a:t>
            </a:fld>
            <a:endParaRPr lang="en-GB" altLang="en-US"/>
          </a:p>
        </p:txBody>
      </p:sp>
    </p:spTree>
    <p:extLst>
      <p:ext uri="{BB962C8B-B14F-4D97-AF65-F5344CB8AC3E}">
        <p14:creationId xmlns:p14="http://schemas.microsoft.com/office/powerpoint/2010/main" val="617568589"/>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5FF6ED1-1F00-33FA-0DC0-EBE7C4A47955}"/>
              </a:ext>
            </a:extLst>
          </p:cNvPr>
          <p:cNvCxnSpPr/>
          <p:nvPr/>
        </p:nvCxnSpPr>
        <p:spPr>
          <a:xfrm>
            <a:off x="1485900" y="4021138"/>
            <a:ext cx="61722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282446" y="4154520"/>
            <a:ext cx="6576822" cy="1363806"/>
          </a:xfrm>
        </p:spPr>
        <p:txBody>
          <a:bodyPr>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5" name="Date Placeholder 3">
            <a:extLst>
              <a:ext uri="{FF2B5EF4-FFF2-40B4-BE49-F238E27FC236}">
                <a16:creationId xmlns:a16="http://schemas.microsoft.com/office/drawing/2014/main" id="{78FDE638-9989-74E1-89E8-009BD564846B}"/>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6F8CC092-D9AA-30FA-3387-18FE8D3108A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A0F1F28-1949-E060-B43E-78DB4A189712}"/>
              </a:ext>
            </a:extLst>
          </p:cNvPr>
          <p:cNvSpPr>
            <a:spLocks noGrp="1"/>
          </p:cNvSpPr>
          <p:nvPr>
            <p:ph type="sldNum" sz="quarter" idx="12"/>
          </p:nvPr>
        </p:nvSpPr>
        <p:spPr/>
        <p:txBody>
          <a:bodyPr/>
          <a:lstStyle>
            <a:lvl1pPr>
              <a:defRPr/>
            </a:lvl1pPr>
          </a:lstStyle>
          <a:p>
            <a:pPr>
              <a:defRPr/>
            </a:pPr>
            <a:fld id="{696C7928-05C7-2149-97D2-2B65C45DA3EA}" type="slidenum">
              <a:rPr lang="en-GB" altLang="en-US"/>
              <a:pPr>
                <a:defRPr/>
              </a:pPr>
              <a:t>‹#›</a:t>
            </a:fld>
            <a:endParaRPr lang="en-GB" altLang="en-US"/>
          </a:p>
        </p:txBody>
      </p:sp>
    </p:spTree>
    <p:extLst>
      <p:ext uri="{BB962C8B-B14F-4D97-AF65-F5344CB8AC3E}">
        <p14:creationId xmlns:p14="http://schemas.microsoft.com/office/powerpoint/2010/main" val="462322107"/>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982BC96-01B7-F361-A983-6064BC1ECFC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19612801-509F-8A94-45B4-41B3AEF5F90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7B14FD0-1BC0-08F4-183A-E02D39807FAE}"/>
              </a:ext>
            </a:extLst>
          </p:cNvPr>
          <p:cNvSpPr>
            <a:spLocks noGrp="1"/>
          </p:cNvSpPr>
          <p:nvPr>
            <p:ph type="sldNum" sz="quarter" idx="12"/>
          </p:nvPr>
        </p:nvSpPr>
        <p:spPr/>
        <p:txBody>
          <a:bodyPr/>
          <a:lstStyle>
            <a:lvl1pPr>
              <a:defRPr/>
            </a:lvl1pPr>
          </a:lstStyle>
          <a:p>
            <a:pPr>
              <a:defRPr/>
            </a:pPr>
            <a:fld id="{BE0733D9-1687-BC4F-9196-94F61445AC89}" type="slidenum">
              <a:rPr lang="en-GB" altLang="en-US"/>
              <a:pPr>
                <a:defRPr/>
              </a:pPr>
              <a:t>‹#›</a:t>
            </a:fld>
            <a:endParaRPr lang="en-GB" altLang="en-US"/>
          </a:p>
        </p:txBody>
      </p:sp>
    </p:spTree>
    <p:extLst>
      <p:ext uri="{BB962C8B-B14F-4D97-AF65-F5344CB8AC3E}">
        <p14:creationId xmlns:p14="http://schemas.microsoft.com/office/powerpoint/2010/main" val="3255865512"/>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BC42FD81-E356-D1D2-5D36-28AF221E2CAF}"/>
              </a:ext>
            </a:extLst>
          </p:cNvPr>
          <p:cNvSpPr>
            <a:spLocks noGrp="1"/>
          </p:cNvSpPr>
          <p:nvPr>
            <p:ph type="dt" sz="half" idx="10"/>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6BDF5CF2-5EC1-B3FE-BF85-59A9C05B0319}"/>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3BB9E249-0C66-7387-D1B4-4F071B39F2C0}"/>
              </a:ext>
            </a:extLst>
          </p:cNvPr>
          <p:cNvSpPr>
            <a:spLocks noGrp="1"/>
          </p:cNvSpPr>
          <p:nvPr>
            <p:ph type="sldNum" sz="quarter" idx="12"/>
          </p:nvPr>
        </p:nvSpPr>
        <p:spPr/>
        <p:txBody>
          <a:bodyPr/>
          <a:lstStyle>
            <a:lvl1pPr>
              <a:defRPr/>
            </a:lvl1pPr>
          </a:lstStyle>
          <a:p>
            <a:pPr>
              <a:defRPr/>
            </a:pPr>
            <a:fld id="{973BEC65-846D-1A4E-83E6-C3CC922CEB9C}" type="slidenum">
              <a:rPr lang="en-GB" altLang="en-US"/>
              <a:pPr>
                <a:defRPr/>
              </a:pPr>
              <a:t>‹#›</a:t>
            </a:fld>
            <a:endParaRPr lang="en-GB" altLang="en-US"/>
          </a:p>
        </p:txBody>
      </p:sp>
    </p:spTree>
    <p:extLst>
      <p:ext uri="{BB962C8B-B14F-4D97-AF65-F5344CB8AC3E}">
        <p14:creationId xmlns:p14="http://schemas.microsoft.com/office/powerpoint/2010/main" val="119146053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9D1812FF-8470-7043-099E-7636A5A331B7}"/>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660AB69B-1CA1-65C7-3DA2-EA7E3DB52586}"/>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6E608316-B092-2A1C-4BBF-00D7FBEDE186}"/>
              </a:ext>
            </a:extLst>
          </p:cNvPr>
          <p:cNvSpPr>
            <a:spLocks noGrp="1"/>
          </p:cNvSpPr>
          <p:nvPr>
            <p:ph type="sldNum" sz="quarter" idx="12"/>
          </p:nvPr>
        </p:nvSpPr>
        <p:spPr/>
        <p:txBody>
          <a:bodyPr/>
          <a:lstStyle>
            <a:lvl1pPr>
              <a:defRPr/>
            </a:lvl1pPr>
          </a:lstStyle>
          <a:p>
            <a:pPr>
              <a:defRPr/>
            </a:pPr>
            <a:fld id="{46FBE3CC-359E-7A40-BEA0-AD084153FCE1}" type="slidenum">
              <a:rPr lang="en-GB" altLang="en-US"/>
              <a:pPr>
                <a:defRPr/>
              </a:pPr>
              <a:t>‹#›</a:t>
            </a:fld>
            <a:endParaRPr lang="en-GB" altLang="en-US"/>
          </a:p>
        </p:txBody>
      </p:sp>
    </p:spTree>
    <p:extLst>
      <p:ext uri="{BB962C8B-B14F-4D97-AF65-F5344CB8AC3E}">
        <p14:creationId xmlns:p14="http://schemas.microsoft.com/office/powerpoint/2010/main" val="98833601"/>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C20BA2C-8C4D-5B04-695D-1AAE06A7D384}"/>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291C0DCA-7DCB-81A4-2E24-12852228F6D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54B40C14-7ED4-EE06-B886-CB3D4B5B0055}"/>
              </a:ext>
            </a:extLst>
          </p:cNvPr>
          <p:cNvSpPr>
            <a:spLocks noGrp="1"/>
          </p:cNvSpPr>
          <p:nvPr>
            <p:ph type="sldNum" sz="quarter" idx="12"/>
          </p:nvPr>
        </p:nvSpPr>
        <p:spPr/>
        <p:txBody>
          <a:bodyPr/>
          <a:lstStyle>
            <a:lvl1pPr>
              <a:defRPr/>
            </a:lvl1pPr>
          </a:lstStyle>
          <a:p>
            <a:pPr>
              <a:defRPr/>
            </a:pPr>
            <a:fld id="{C87D849E-F057-1B4D-B049-80AECF636BEE}" type="slidenum">
              <a:rPr lang="en-GB" altLang="en-US"/>
              <a:pPr>
                <a:defRPr/>
              </a:pPr>
              <a:t>‹#›</a:t>
            </a:fld>
            <a:endParaRPr lang="en-GB" altLang="en-US"/>
          </a:p>
        </p:txBody>
      </p:sp>
    </p:spTree>
    <p:extLst>
      <p:ext uri="{BB962C8B-B14F-4D97-AF65-F5344CB8AC3E}">
        <p14:creationId xmlns:p14="http://schemas.microsoft.com/office/powerpoint/2010/main" val="1681257899"/>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3">
            <a:extLst>
              <a:ext uri="{FF2B5EF4-FFF2-40B4-BE49-F238E27FC236}">
                <a16:creationId xmlns:a16="http://schemas.microsoft.com/office/drawing/2014/main" id="{E63AB2F5-35D2-99E1-F7D7-4BFFC81C7C1A}"/>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7C428A4A-4D3B-66D1-093D-866257E6E7E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E3A58DB-D070-6EA0-5AAE-086996F891B5}"/>
              </a:ext>
            </a:extLst>
          </p:cNvPr>
          <p:cNvSpPr>
            <a:spLocks noGrp="1"/>
          </p:cNvSpPr>
          <p:nvPr>
            <p:ph type="sldNum" sz="quarter" idx="12"/>
          </p:nvPr>
        </p:nvSpPr>
        <p:spPr/>
        <p:txBody>
          <a:bodyPr/>
          <a:lstStyle>
            <a:lvl1pPr>
              <a:defRPr/>
            </a:lvl1pPr>
          </a:lstStyle>
          <a:p>
            <a:pPr>
              <a:defRPr/>
            </a:pPr>
            <a:fld id="{B397B4DC-12EC-6A47-8DDF-70526B7CA079}" type="slidenum">
              <a:rPr lang="en-GB" altLang="en-US"/>
              <a:pPr>
                <a:defRPr/>
              </a:pPr>
              <a:t>‹#›</a:t>
            </a:fld>
            <a:endParaRPr lang="en-GB" altLang="en-US"/>
          </a:p>
        </p:txBody>
      </p:sp>
    </p:spTree>
    <p:extLst>
      <p:ext uri="{BB962C8B-B14F-4D97-AF65-F5344CB8AC3E}">
        <p14:creationId xmlns:p14="http://schemas.microsoft.com/office/powerpoint/2010/main" val="625841008"/>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rtlCol="0">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dirty="0"/>
              <a:t>Click icon to add picture</a:t>
            </a:r>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3">
            <a:extLst>
              <a:ext uri="{FF2B5EF4-FFF2-40B4-BE49-F238E27FC236}">
                <a16:creationId xmlns:a16="http://schemas.microsoft.com/office/drawing/2014/main" id="{28C60558-C8B0-55F9-371F-0266EB5EFF3B}"/>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AA936BD2-46C1-AE0C-3278-1F3A415EED1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D7C82F0-07E6-3ADB-1213-2076770A8150}"/>
              </a:ext>
            </a:extLst>
          </p:cNvPr>
          <p:cNvSpPr>
            <a:spLocks noGrp="1"/>
          </p:cNvSpPr>
          <p:nvPr>
            <p:ph type="sldNum" sz="quarter" idx="12"/>
          </p:nvPr>
        </p:nvSpPr>
        <p:spPr/>
        <p:txBody>
          <a:bodyPr/>
          <a:lstStyle>
            <a:lvl1pPr>
              <a:defRPr/>
            </a:lvl1pPr>
          </a:lstStyle>
          <a:p>
            <a:pPr>
              <a:defRPr/>
            </a:pPr>
            <a:fld id="{2571A301-88A6-7948-BEF5-D5529F89DDF1}" type="slidenum">
              <a:rPr lang="en-GB" altLang="en-US"/>
              <a:pPr>
                <a:defRPr/>
              </a:pPr>
              <a:t>‹#›</a:t>
            </a:fld>
            <a:endParaRPr lang="en-GB" altLang="en-US"/>
          </a:p>
        </p:txBody>
      </p:sp>
    </p:spTree>
    <p:extLst>
      <p:ext uri="{BB962C8B-B14F-4D97-AF65-F5344CB8AC3E}">
        <p14:creationId xmlns:p14="http://schemas.microsoft.com/office/powerpoint/2010/main" val="662331258"/>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D387DEC-F717-8716-33F9-5786B622615B}"/>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088EA9CF-3D2E-929D-FB32-6F3C64609F8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1A5877E-C978-5630-9D1E-E12B3DEF6236}"/>
              </a:ext>
            </a:extLst>
          </p:cNvPr>
          <p:cNvSpPr>
            <a:spLocks noGrp="1"/>
          </p:cNvSpPr>
          <p:nvPr>
            <p:ph type="sldNum" sz="quarter" idx="12"/>
          </p:nvPr>
        </p:nvSpPr>
        <p:spPr/>
        <p:txBody>
          <a:bodyPr/>
          <a:lstStyle>
            <a:lvl1pPr>
              <a:defRPr/>
            </a:lvl1pPr>
          </a:lstStyle>
          <a:p>
            <a:pPr>
              <a:defRPr/>
            </a:pPr>
            <a:fld id="{CBF19F5A-6422-1647-9809-A83BEE552CAA}" type="slidenum">
              <a:rPr lang="en-GB" altLang="en-US"/>
              <a:pPr>
                <a:defRPr/>
              </a:pPr>
              <a:t>‹#›</a:t>
            </a:fld>
            <a:endParaRPr lang="en-GB" altLang="en-US"/>
          </a:p>
        </p:txBody>
      </p:sp>
    </p:spTree>
    <p:extLst>
      <p:ext uri="{BB962C8B-B14F-4D97-AF65-F5344CB8AC3E}">
        <p14:creationId xmlns:p14="http://schemas.microsoft.com/office/powerpoint/2010/main" val="99395859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6A2516-AB74-49F5-590F-4EF83DA6144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F7D8D2FC-FF4F-0D3D-D757-924DD72338F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1FC2DA2-8806-9968-803B-4A687C9103FD}"/>
              </a:ext>
            </a:extLst>
          </p:cNvPr>
          <p:cNvSpPr>
            <a:spLocks noGrp="1"/>
          </p:cNvSpPr>
          <p:nvPr>
            <p:ph type="sldNum" sz="quarter" idx="12"/>
          </p:nvPr>
        </p:nvSpPr>
        <p:spPr/>
        <p:txBody>
          <a:bodyPr/>
          <a:lstStyle>
            <a:lvl1pPr>
              <a:defRPr/>
            </a:lvl1pPr>
          </a:lstStyle>
          <a:p>
            <a:pPr>
              <a:defRPr/>
            </a:pPr>
            <a:fld id="{AAEB6546-4246-6744-9525-B482C84FCF0D}" type="slidenum">
              <a:rPr lang="en-GB" altLang="en-US"/>
              <a:pPr>
                <a:defRPr/>
              </a:pPr>
              <a:t>‹#›</a:t>
            </a:fld>
            <a:endParaRPr lang="en-GB" altLang="en-US"/>
          </a:p>
        </p:txBody>
      </p:sp>
    </p:spTree>
    <p:extLst>
      <p:ext uri="{BB962C8B-B14F-4D97-AF65-F5344CB8AC3E}">
        <p14:creationId xmlns:p14="http://schemas.microsoft.com/office/powerpoint/2010/main" val="1770387689"/>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268459-9BDA-B5E6-7B9E-62B4872A317F}"/>
              </a:ext>
            </a:extLst>
          </p:cNvPr>
          <p:cNvSpPr/>
          <p:nvPr/>
        </p:nvSpPr>
        <p:spPr>
          <a:xfrm>
            <a:off x="182563" y="182563"/>
            <a:ext cx="8778875" cy="6492875"/>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027" name="Title Placeholder 1">
            <a:extLst>
              <a:ext uri="{FF2B5EF4-FFF2-40B4-BE49-F238E27FC236}">
                <a16:creationId xmlns:a16="http://schemas.microsoft.com/office/drawing/2014/main" id="{E8239367-3F8B-491C-ED6E-5C0F07A67ABB}"/>
              </a:ext>
            </a:extLst>
          </p:cNvPr>
          <p:cNvSpPr>
            <a:spLocks noGrp="1"/>
          </p:cNvSpPr>
          <p:nvPr>
            <p:ph type="title"/>
          </p:nvPr>
        </p:nvSpPr>
        <p:spPr bwMode="auto">
          <a:xfrm>
            <a:off x="857250" y="609600"/>
            <a:ext cx="7407275"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23E06116-033E-D0B1-BEF3-575F6A39039D}"/>
              </a:ext>
            </a:extLst>
          </p:cNvPr>
          <p:cNvSpPr>
            <a:spLocks noGrp="1"/>
          </p:cNvSpPr>
          <p:nvPr>
            <p:ph type="body" idx="1"/>
          </p:nvPr>
        </p:nvSpPr>
        <p:spPr bwMode="auto">
          <a:xfrm>
            <a:off x="857250" y="2057400"/>
            <a:ext cx="74041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FE8122E3-97E9-93FA-FB51-A45AECC963E5}"/>
              </a:ext>
            </a:extLst>
          </p:cNvPr>
          <p:cNvSpPr>
            <a:spLocks noGrp="1"/>
          </p:cNvSpPr>
          <p:nvPr>
            <p:ph type="dt" sz="half" idx="2"/>
          </p:nvPr>
        </p:nvSpPr>
        <p:spPr>
          <a:xfrm>
            <a:off x="857250" y="6224588"/>
            <a:ext cx="1746250" cy="365125"/>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accent1"/>
                </a:solidFill>
                <a:latin typeface="+mn-lt"/>
              </a:defRPr>
            </a:lvl1pPr>
          </a:lstStyle>
          <a:p>
            <a:pPr>
              <a:defRPr/>
            </a:pPr>
            <a:endParaRPr lang="en-GB"/>
          </a:p>
        </p:txBody>
      </p:sp>
      <p:sp>
        <p:nvSpPr>
          <p:cNvPr id="5" name="Footer Placeholder 4">
            <a:extLst>
              <a:ext uri="{FF2B5EF4-FFF2-40B4-BE49-F238E27FC236}">
                <a16:creationId xmlns:a16="http://schemas.microsoft.com/office/drawing/2014/main" id="{EB76150C-51C1-8450-64D1-6516CABD71C2}"/>
              </a:ext>
            </a:extLst>
          </p:cNvPr>
          <p:cNvSpPr>
            <a:spLocks noGrp="1"/>
          </p:cNvSpPr>
          <p:nvPr>
            <p:ph type="ftr" sz="quarter" idx="3"/>
          </p:nvPr>
        </p:nvSpPr>
        <p:spPr>
          <a:xfrm>
            <a:off x="2962275" y="6224588"/>
            <a:ext cx="3538538" cy="365125"/>
          </a:xfrm>
          <a:prstGeom prst="rect">
            <a:avLst/>
          </a:prstGeom>
        </p:spPr>
        <p:txBody>
          <a:bodyPr vert="horz" lIns="91440" tIns="45720" rIns="91440" bIns="45720" rtlCol="0" anchor="ctr"/>
          <a:lstStyle>
            <a:lvl1pPr algn="ctr" eaLnBrk="1" fontAlgn="auto" hangingPunct="1">
              <a:spcBef>
                <a:spcPts val="0"/>
              </a:spcBef>
              <a:spcAft>
                <a:spcPts val="0"/>
              </a:spcAft>
              <a:defRPr sz="1000">
                <a:solidFill>
                  <a:schemeClr val="accent1"/>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A71026B2-E833-C226-8C6F-5B3C6A7A91A1}"/>
              </a:ext>
            </a:extLst>
          </p:cNvPr>
          <p:cNvSpPr>
            <a:spLocks noGrp="1"/>
          </p:cNvSpPr>
          <p:nvPr>
            <p:ph type="sldNum" sz="quarter" idx="4"/>
          </p:nvPr>
        </p:nvSpPr>
        <p:spPr>
          <a:xfrm>
            <a:off x="6997700" y="6224588"/>
            <a:ext cx="1279525"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solidFill>
                  <a:schemeClr val="accent1"/>
                </a:solidFill>
              </a:defRPr>
            </a:lvl1pPr>
          </a:lstStyle>
          <a:p>
            <a:pPr>
              <a:defRPr/>
            </a:pPr>
            <a:fld id="{DABECB31-704C-A049-9596-34443483894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09" r:id="rId1"/>
    <p:sldLayoutId id="2147483900" r:id="rId2"/>
    <p:sldLayoutId id="214748391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Lst>
  <p:transition spd="med">
    <p:fade/>
  </p:transition>
  <p:txStyles>
    <p:titleStyle>
      <a:lvl1pPr algn="l" defTabSz="685800"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2pPr>
      <a:lvl3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3pPr>
      <a:lvl4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4pPr>
      <a:lvl5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5pPr>
      <a:lvl6pPr marL="457200" algn="l" defTabSz="685800" rtl="0" fontAlgn="base">
        <a:lnSpc>
          <a:spcPct val="90000"/>
        </a:lnSpc>
        <a:spcBef>
          <a:spcPct val="0"/>
        </a:spcBef>
        <a:spcAft>
          <a:spcPct val="0"/>
        </a:spcAft>
        <a:defRPr sz="4000">
          <a:solidFill>
            <a:schemeClr val="accent1"/>
          </a:solidFill>
          <a:latin typeface="Corbel" panose="020B0503020204020204" pitchFamily="34" charset="0"/>
        </a:defRPr>
      </a:lvl6pPr>
      <a:lvl7pPr marL="914400" algn="l" defTabSz="685800" rtl="0" fontAlgn="base">
        <a:lnSpc>
          <a:spcPct val="90000"/>
        </a:lnSpc>
        <a:spcBef>
          <a:spcPct val="0"/>
        </a:spcBef>
        <a:spcAft>
          <a:spcPct val="0"/>
        </a:spcAft>
        <a:defRPr sz="4000">
          <a:solidFill>
            <a:schemeClr val="accent1"/>
          </a:solidFill>
          <a:latin typeface="Corbel" panose="020B0503020204020204" pitchFamily="34" charset="0"/>
        </a:defRPr>
      </a:lvl7pPr>
      <a:lvl8pPr marL="1371600" algn="l" defTabSz="685800" rtl="0" fontAlgn="base">
        <a:lnSpc>
          <a:spcPct val="90000"/>
        </a:lnSpc>
        <a:spcBef>
          <a:spcPct val="0"/>
        </a:spcBef>
        <a:spcAft>
          <a:spcPct val="0"/>
        </a:spcAft>
        <a:defRPr sz="4000">
          <a:solidFill>
            <a:schemeClr val="accent1"/>
          </a:solidFill>
          <a:latin typeface="Corbel" panose="020B0503020204020204" pitchFamily="34" charset="0"/>
        </a:defRPr>
      </a:lvl8pPr>
      <a:lvl9pPr marL="1828800" algn="l" defTabSz="685800" rtl="0" fontAlgn="base">
        <a:lnSpc>
          <a:spcPct val="90000"/>
        </a:lnSpc>
        <a:spcBef>
          <a:spcPct val="0"/>
        </a:spcBef>
        <a:spcAft>
          <a:spcPct val="0"/>
        </a:spcAft>
        <a:defRPr sz="4000">
          <a:solidFill>
            <a:schemeClr val="accent1"/>
          </a:solidFill>
          <a:latin typeface="Corbel" panose="020B0503020204020204" pitchFamily="34" charset="0"/>
        </a:defRPr>
      </a:lvl9pPr>
    </p:titleStyle>
    <p:bodyStyle>
      <a:lvl1pPr marL="171450" indent="-136525" algn="l" defTabSz="685800" rtl="0" eaLnBrk="0" fontAlgn="base" hangingPunct="0">
        <a:lnSpc>
          <a:spcPct val="90000"/>
        </a:lnSpc>
        <a:spcBef>
          <a:spcPts val="1000"/>
        </a:spcBef>
        <a:spcAft>
          <a:spcPct val="0"/>
        </a:spcAft>
        <a:buClr>
          <a:schemeClr val="accent1"/>
        </a:buClr>
        <a:buSzPct val="80000"/>
        <a:buFont typeface="Corbel" panose="020B0503020204020204" pitchFamily="34" charset="0"/>
        <a:buChar char="•"/>
        <a:defRPr sz="2000" kern="1200">
          <a:solidFill>
            <a:schemeClr val="accent1"/>
          </a:solidFill>
          <a:latin typeface="+mn-lt"/>
          <a:ea typeface="+mn-ea"/>
          <a:cs typeface="+mn-cs"/>
        </a:defRPr>
      </a:lvl1pPr>
      <a:lvl2pPr marL="342900"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kern="1200">
          <a:solidFill>
            <a:schemeClr val="accent1"/>
          </a:solidFill>
          <a:latin typeface="+mn-lt"/>
          <a:ea typeface="+mn-ea"/>
          <a:cs typeface="+mn-cs"/>
        </a:defRPr>
      </a:lvl2pPr>
      <a:lvl3pPr marL="547688"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600" kern="1200">
          <a:solidFill>
            <a:schemeClr val="accent1"/>
          </a:solidFill>
          <a:latin typeface="+mn-lt"/>
          <a:ea typeface="+mn-ea"/>
          <a:cs typeface="+mn-cs"/>
        </a:defRPr>
      </a:lvl3pPr>
      <a:lvl4pPr marL="754063"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kern="1200">
          <a:solidFill>
            <a:schemeClr val="accent1"/>
          </a:solidFill>
          <a:latin typeface="+mn-lt"/>
          <a:ea typeface="+mn-ea"/>
          <a:cs typeface="+mn-cs"/>
        </a:defRPr>
      </a:lvl4pPr>
      <a:lvl5pPr marL="919163"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8.jpeg"/><Relationship Id="rId5" Type="http://schemas.openxmlformats.org/officeDocument/2006/relationships/diagramQuickStyle" Target="../diagrams/quickStyle1.xml"/><Relationship Id="rId10" Type="http://schemas.openxmlformats.org/officeDocument/2006/relationships/image" Target="../media/image7.jpeg"/><Relationship Id="rId4" Type="http://schemas.openxmlformats.org/officeDocument/2006/relationships/diagramLayout" Target="../diagrams/layout1.xml"/><Relationship Id="rId9"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Box 1">
            <a:extLst>
              <a:ext uri="{FF2B5EF4-FFF2-40B4-BE49-F238E27FC236}">
                <a16:creationId xmlns:a16="http://schemas.microsoft.com/office/drawing/2014/main" id="{A2C06382-04B8-620E-3AB9-87E4DC051F94}"/>
              </a:ext>
            </a:extLst>
          </p:cNvPr>
          <p:cNvSpPr txBox="1">
            <a:spLocks noChangeArrowheads="1"/>
          </p:cNvSpPr>
          <p:nvPr/>
        </p:nvSpPr>
        <p:spPr bwMode="auto">
          <a:xfrm>
            <a:off x="179387" y="2065636"/>
            <a:ext cx="8785225" cy="4616648"/>
          </a:xfrm>
          <a:prstGeom prst="rect">
            <a:avLst/>
          </a:prstGeom>
          <a:noFill/>
          <a:ln>
            <a:noFill/>
          </a:ln>
        </p:spPr>
        <p:txBody>
          <a:bodyPr>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defTabSz="457200" eaLnBrk="0" fontAlgn="base" hangingPunct="0">
              <a:spcBef>
                <a:spcPct val="0"/>
              </a:spcBef>
              <a:spcAft>
                <a:spcPct val="0"/>
              </a:spcAft>
              <a:defRPr>
                <a:solidFill>
                  <a:schemeClr val="tx1"/>
                </a:solidFill>
                <a:latin typeface="Corbel" panose="020B0503020204020204" pitchFamily="34" charset="0"/>
              </a:defRPr>
            </a:lvl6pPr>
            <a:lvl7pPr marL="2971800" indent="-228600" defTabSz="457200" eaLnBrk="0" fontAlgn="base" hangingPunct="0">
              <a:spcBef>
                <a:spcPct val="0"/>
              </a:spcBef>
              <a:spcAft>
                <a:spcPct val="0"/>
              </a:spcAft>
              <a:defRPr>
                <a:solidFill>
                  <a:schemeClr val="tx1"/>
                </a:solidFill>
                <a:latin typeface="Corbel" panose="020B0503020204020204" pitchFamily="34" charset="0"/>
              </a:defRPr>
            </a:lvl7pPr>
            <a:lvl8pPr marL="3429000" indent="-228600" defTabSz="457200" eaLnBrk="0" fontAlgn="base" hangingPunct="0">
              <a:spcBef>
                <a:spcPct val="0"/>
              </a:spcBef>
              <a:spcAft>
                <a:spcPct val="0"/>
              </a:spcAft>
              <a:defRPr>
                <a:solidFill>
                  <a:schemeClr val="tx1"/>
                </a:solidFill>
                <a:latin typeface="Corbel" panose="020B0503020204020204" pitchFamily="34" charset="0"/>
              </a:defRPr>
            </a:lvl8pPr>
            <a:lvl9pPr marL="3886200" indent="-228600" defTabSz="457200" eaLnBrk="0" fontAlgn="base" hangingPunct="0">
              <a:spcBef>
                <a:spcPct val="0"/>
              </a:spcBef>
              <a:spcAft>
                <a:spcPct val="0"/>
              </a:spcAft>
              <a:defRPr>
                <a:solidFill>
                  <a:schemeClr val="tx1"/>
                </a:solidFill>
                <a:latin typeface="Corbel" panose="020B0503020204020204" pitchFamily="34" charset="0"/>
              </a:defRPr>
            </a:lvl9pPr>
          </a:lstStyle>
          <a:p>
            <a:pPr algn="ctr" eaLnBrk="1" hangingPunct="1">
              <a:defRPr/>
            </a:pPr>
            <a:r>
              <a:rPr lang="en-GB" altLang="en-US" sz="6600" b="1" dirty="0">
                <a:solidFill>
                  <a:srgbClr val="7030A0"/>
                </a:solidFill>
                <a:effectLst>
                  <a:outerShdw blurRad="38100" dist="38100" dir="2700000" algn="tl">
                    <a:srgbClr val="000000">
                      <a:alpha val="43137"/>
                    </a:srgbClr>
                  </a:outerShdw>
                </a:effectLst>
                <a:latin typeface="SassoonPrimaryInfant" pitchFamily="2" charset="0"/>
              </a:rPr>
              <a:t>St. Patrick’s Primary School</a:t>
            </a:r>
            <a:br>
              <a:rPr lang="en-GB" altLang="en-US" sz="6600" b="1" dirty="0">
                <a:solidFill>
                  <a:srgbClr val="7030A0"/>
                </a:solidFill>
                <a:effectLst>
                  <a:outerShdw blurRad="38100" dist="38100" dir="2700000" algn="tl">
                    <a:srgbClr val="000000">
                      <a:alpha val="43137"/>
                    </a:srgbClr>
                  </a:outerShdw>
                </a:effectLst>
                <a:latin typeface="SassoonPrimaryInfant" pitchFamily="2" charset="0"/>
              </a:rPr>
            </a:br>
            <a:endParaRPr lang="en-GB" altLang="en-US" sz="6600" b="1" dirty="0">
              <a:solidFill>
                <a:srgbClr val="7030A0"/>
              </a:solidFill>
              <a:effectLst>
                <a:outerShdw blurRad="38100" dist="38100" dir="2700000" algn="tl">
                  <a:srgbClr val="000000">
                    <a:alpha val="43137"/>
                  </a:srgbClr>
                </a:outerShdw>
              </a:effectLst>
              <a:latin typeface="SassoonPrimaryInfant" pitchFamily="2" charset="0"/>
            </a:endParaRPr>
          </a:p>
          <a:p>
            <a:pPr algn="ctr" eaLnBrk="1" hangingPunct="1">
              <a:defRPr/>
            </a:pPr>
            <a:r>
              <a:rPr lang="en-GB" altLang="en-US" sz="4800" b="1" dirty="0">
                <a:solidFill>
                  <a:srgbClr val="7030A0"/>
                </a:solidFill>
                <a:effectLst>
                  <a:outerShdw blurRad="38100" dist="38100" dir="2700000" algn="tl">
                    <a:srgbClr val="000000">
                      <a:alpha val="43137"/>
                    </a:srgbClr>
                  </a:outerShdw>
                </a:effectLst>
                <a:latin typeface="SassoonPrimaryInfant" pitchFamily="2" charset="0"/>
              </a:rPr>
              <a:t>Primary 4</a:t>
            </a:r>
          </a:p>
          <a:p>
            <a:pPr algn="ctr" eaLnBrk="1" hangingPunct="1">
              <a:defRPr/>
            </a:pPr>
            <a:r>
              <a:rPr lang="en-GB" altLang="en-US" sz="4800" b="1" dirty="0">
                <a:solidFill>
                  <a:srgbClr val="7030A0"/>
                </a:solidFill>
                <a:effectLst>
                  <a:outerShdw blurRad="38100" dist="38100" dir="2700000" algn="tl">
                    <a:srgbClr val="000000">
                      <a:alpha val="43137"/>
                    </a:srgbClr>
                  </a:outerShdw>
                </a:effectLst>
                <a:latin typeface="SassoonPrimaryInfant" pitchFamily="2" charset="0"/>
              </a:rPr>
              <a:t>2025</a:t>
            </a:r>
          </a:p>
        </p:txBody>
      </p:sp>
      <p:pic>
        <p:nvPicPr>
          <p:cNvPr id="2" name="Picture 2" descr="A logo of a religious symbol&#10;&#10;Description automatically generated with medium confidence">
            <a:extLst>
              <a:ext uri="{FF2B5EF4-FFF2-40B4-BE49-F238E27FC236}">
                <a16:creationId xmlns:a16="http://schemas.microsoft.com/office/drawing/2014/main" id="{3FBCEDF1-AB68-B558-B773-9B735362D2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6350" y="260648"/>
            <a:ext cx="1511300"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8C039FF9-3F64-315E-AA68-ABDC2834CA7E}"/>
              </a:ext>
            </a:extLst>
          </p:cNvPr>
          <p:cNvSpPr>
            <a:spLocks noGrp="1"/>
          </p:cNvSpPr>
          <p:nvPr>
            <p:ph type="title"/>
          </p:nvPr>
        </p:nvSpPr>
        <p:spPr>
          <a:xfrm>
            <a:off x="796131" y="-82550"/>
            <a:ext cx="7407275" cy="1355725"/>
          </a:xfrm>
        </p:spPr>
        <p:txBody>
          <a:bodyPr/>
          <a:lstStyle/>
          <a:p>
            <a:r>
              <a:rPr lang="en-GB" altLang="en-US" b="1" u="sng" dirty="0">
                <a:solidFill>
                  <a:srgbClr val="7030A0"/>
                </a:solidFill>
                <a:latin typeface="SassoonPrimaryInfant" pitchFamily="2" charset="0"/>
              </a:rPr>
              <a:t>Child Protection</a:t>
            </a:r>
            <a:endParaRPr lang="en-GB" altLang="en-US" dirty="0"/>
          </a:p>
        </p:txBody>
      </p:sp>
      <p:sp>
        <p:nvSpPr>
          <p:cNvPr id="8195" name="Content Placeholder 3">
            <a:extLst>
              <a:ext uri="{FF2B5EF4-FFF2-40B4-BE49-F238E27FC236}">
                <a16:creationId xmlns:a16="http://schemas.microsoft.com/office/drawing/2014/main" id="{22A7F5E1-0AEE-51C0-90AB-900D90BCFE66}"/>
              </a:ext>
            </a:extLst>
          </p:cNvPr>
          <p:cNvSpPr>
            <a:spLocks noGrp="1"/>
          </p:cNvSpPr>
          <p:nvPr>
            <p:ph idx="1"/>
          </p:nvPr>
        </p:nvSpPr>
        <p:spPr/>
        <p:txBody>
          <a:bodyPr/>
          <a:lstStyle/>
          <a:p>
            <a:endParaRPr lang="en-GB" altLang="en-US"/>
          </a:p>
        </p:txBody>
      </p:sp>
      <p:pic>
        <p:nvPicPr>
          <p:cNvPr id="8196" name="Content Placeholder 4" descr="A poster with a group of girls&#10;&#10;Description automatically generated">
            <a:extLst>
              <a:ext uri="{FF2B5EF4-FFF2-40B4-BE49-F238E27FC236}">
                <a16:creationId xmlns:a16="http://schemas.microsoft.com/office/drawing/2014/main" id="{72753FD0-C24C-E5E3-5EA1-2D8F0A6FF6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254" y="980728"/>
            <a:ext cx="7849492" cy="547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DCCAB4DB-D7C0-21DC-F00A-EEBB9F1CA722}"/>
              </a:ext>
            </a:extLst>
          </p:cNvPr>
          <p:cNvSpPr>
            <a:spLocks noGrp="1"/>
          </p:cNvSpPr>
          <p:nvPr>
            <p:ph type="title"/>
          </p:nvPr>
        </p:nvSpPr>
        <p:spPr>
          <a:xfrm>
            <a:off x="860425" y="-30163"/>
            <a:ext cx="7407275" cy="1355726"/>
          </a:xfrm>
        </p:spPr>
        <p:txBody>
          <a:bodyPr/>
          <a:lstStyle/>
          <a:p>
            <a:r>
              <a:rPr lang="en-GB" altLang="en-US" b="1" u="sng" dirty="0">
                <a:solidFill>
                  <a:srgbClr val="7030A0"/>
                </a:solidFill>
                <a:latin typeface="SassoonPrimaryInfant" pitchFamily="2" charset="0"/>
              </a:rPr>
              <a:t>Expectations</a:t>
            </a:r>
            <a:endParaRPr lang="en-GB" altLang="en-US" dirty="0"/>
          </a:p>
        </p:txBody>
      </p:sp>
      <p:sp>
        <p:nvSpPr>
          <p:cNvPr id="12291" name="Content Placeholder 2">
            <a:extLst>
              <a:ext uri="{FF2B5EF4-FFF2-40B4-BE49-F238E27FC236}">
                <a16:creationId xmlns:a16="http://schemas.microsoft.com/office/drawing/2014/main" id="{3860DEE9-8D1F-968B-6F2A-D2DA23E60F51}"/>
              </a:ext>
            </a:extLst>
          </p:cNvPr>
          <p:cNvSpPr>
            <a:spLocks noGrp="1"/>
          </p:cNvSpPr>
          <p:nvPr>
            <p:ph idx="1"/>
          </p:nvPr>
        </p:nvSpPr>
        <p:spPr>
          <a:xfrm>
            <a:off x="882650" y="1060450"/>
            <a:ext cx="7404100" cy="4038600"/>
          </a:xfrm>
        </p:spPr>
        <p:txBody>
          <a:bodyPr/>
          <a:lstStyle/>
          <a:p>
            <a:r>
              <a:rPr lang="en-GB" altLang="en-US" dirty="0">
                <a:latin typeface="SassoonPrimaryInfant" pitchFamily="2" charset="0"/>
              </a:rPr>
              <a:t>Children in class at 08:50am.</a:t>
            </a:r>
          </a:p>
          <a:p>
            <a:r>
              <a:rPr lang="en-GB" altLang="en-US" dirty="0">
                <a:latin typeface="SassoonPrimaryInfant" pitchFamily="2" charset="0"/>
              </a:rPr>
              <a:t>Breakfast club begins at 08:00am if children wish to come in earlier. </a:t>
            </a:r>
          </a:p>
          <a:p>
            <a:r>
              <a:rPr lang="en-GB" altLang="en-US" dirty="0">
                <a:latin typeface="SassoonPrimaryInfant" pitchFamily="2" charset="0"/>
              </a:rPr>
              <a:t>Full school uniform each day – no earrings</a:t>
            </a:r>
          </a:p>
          <a:p>
            <a:endParaRPr lang="en-GB" altLang="en-US" dirty="0"/>
          </a:p>
        </p:txBody>
      </p:sp>
      <p:pic>
        <p:nvPicPr>
          <p:cNvPr id="12292" name="Picture 4">
            <a:extLst>
              <a:ext uri="{FF2B5EF4-FFF2-40B4-BE49-F238E27FC236}">
                <a16:creationId xmlns:a16="http://schemas.microsoft.com/office/drawing/2014/main" id="{56E3597F-6515-9317-B63B-DAAFF2903B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913" y="2205038"/>
            <a:ext cx="6481762"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6">
            <a:extLst>
              <a:ext uri="{FF2B5EF4-FFF2-40B4-BE49-F238E27FC236}">
                <a16:creationId xmlns:a16="http://schemas.microsoft.com/office/drawing/2014/main" id="{E2031F31-B215-1E49-AAB1-BBF87A64DC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738" y="4973638"/>
            <a:ext cx="6234112"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Content Placeholder 2">
            <a:extLst>
              <a:ext uri="{FF2B5EF4-FFF2-40B4-BE49-F238E27FC236}">
                <a16:creationId xmlns:a16="http://schemas.microsoft.com/office/drawing/2014/main" id="{0A2DB18C-CCBB-22D3-5689-C166AC156379}"/>
              </a:ext>
            </a:extLst>
          </p:cNvPr>
          <p:cNvGraphicFramePr>
            <a:graphicFrameLocks noGrp="1"/>
          </p:cNvGraphicFramePr>
          <p:nvPr>
            <p:ph idx="1"/>
            <p:extLst>
              <p:ext uri="{D42A27DB-BD31-4B8C-83A1-F6EECF244321}">
                <p14:modId xmlns:p14="http://schemas.microsoft.com/office/powerpoint/2010/main" val="3174182914"/>
              </p:ext>
            </p:extLst>
          </p:nvPr>
        </p:nvGraphicFramePr>
        <p:xfrm>
          <a:off x="370157" y="2508815"/>
          <a:ext cx="8399113" cy="30253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0C711EEB-7668-87E9-9E9A-DB7665558FCF}"/>
              </a:ext>
            </a:extLst>
          </p:cNvPr>
          <p:cNvSpPr>
            <a:spLocks noGrp="1"/>
          </p:cNvSpPr>
          <p:nvPr>
            <p:ph type="title"/>
          </p:nvPr>
        </p:nvSpPr>
        <p:spPr>
          <a:xfrm>
            <a:off x="626363" y="1171566"/>
            <a:ext cx="7886700" cy="850124"/>
          </a:xfrm>
        </p:spPr>
        <p:txBody>
          <a:bodyPr>
            <a:normAutofit/>
          </a:bodyPr>
          <a:lstStyle/>
          <a:p>
            <a:pPr algn="ctr"/>
            <a:r>
              <a:rPr lang="en-US" sz="3900" dirty="0">
                <a:solidFill>
                  <a:schemeClr val="bg1"/>
                </a:solidFill>
              </a:rPr>
              <a:t>Importance of school attendance</a:t>
            </a:r>
          </a:p>
        </p:txBody>
      </p:sp>
      <p:pic>
        <p:nvPicPr>
          <p:cNvPr id="1026" name="Picture 2" descr="Anxiety Vector Art, Icons, and Graphics for Free Download">
            <a:extLst>
              <a:ext uri="{FF2B5EF4-FFF2-40B4-BE49-F238E27FC236}">
                <a16:creationId xmlns:a16="http://schemas.microsoft.com/office/drawing/2014/main" id="{77BA88EA-1BBA-4650-995C-5796B87CA9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7456" y="3035751"/>
            <a:ext cx="985754" cy="98575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appy smiley face Royalty Free Vector Image - VectorStock">
            <a:extLst>
              <a:ext uri="{FF2B5EF4-FFF2-40B4-BE49-F238E27FC236}">
                <a16:creationId xmlns:a16="http://schemas.microsoft.com/office/drawing/2014/main" id="{06DC8108-5BC0-42C2-AD41-EE1ABA5AB22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7705"/>
          <a:stretch/>
        </p:blipFill>
        <p:spPr bwMode="auto">
          <a:xfrm>
            <a:off x="3937765" y="3187593"/>
            <a:ext cx="772731" cy="7710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emium Vector | Achievement vector star">
            <a:extLst>
              <a:ext uri="{FF2B5EF4-FFF2-40B4-BE49-F238E27FC236}">
                <a16:creationId xmlns:a16="http://schemas.microsoft.com/office/drawing/2014/main" id="{73E4E3F2-0EBD-4D56-B5A5-55193B7D7B6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10862" y="2624389"/>
            <a:ext cx="1096566" cy="1096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ree Friends Clip Art Pictures - Clipartix">
            <a:extLst>
              <a:ext uri="{FF2B5EF4-FFF2-40B4-BE49-F238E27FC236}">
                <a16:creationId xmlns:a16="http://schemas.microsoft.com/office/drawing/2014/main" id="{B0BCE4B7-8C0F-4701-BFB2-29965580572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9120" y="3230179"/>
            <a:ext cx="1195942" cy="79471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207,199 Sport Clipart Illustrations &amp; Clip Art - iStock | Park clipart">
            <a:extLst>
              <a:ext uri="{FF2B5EF4-FFF2-40B4-BE49-F238E27FC236}">
                <a16:creationId xmlns:a16="http://schemas.microsoft.com/office/drawing/2014/main" id="{73B02007-B3C4-4675-9BBF-E6A4D94CB21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429808" y="3125369"/>
            <a:ext cx="1112144" cy="899529"/>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608C6101-1A07-EE51-FA36-331C8549C5C2}"/>
              </a:ext>
            </a:extLst>
          </p:cNvPr>
          <p:cNvSpPr txBox="1">
            <a:spLocks/>
          </p:cNvSpPr>
          <p:nvPr/>
        </p:nvSpPr>
        <p:spPr bwMode="auto">
          <a:xfrm>
            <a:off x="866075" y="960387"/>
            <a:ext cx="7407275"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2pPr>
            <a:lvl3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3pPr>
            <a:lvl4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4pPr>
            <a:lvl5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5pPr>
            <a:lvl6pPr marL="457200" algn="l" defTabSz="685800" rtl="0" fontAlgn="base">
              <a:lnSpc>
                <a:spcPct val="90000"/>
              </a:lnSpc>
              <a:spcBef>
                <a:spcPct val="0"/>
              </a:spcBef>
              <a:spcAft>
                <a:spcPct val="0"/>
              </a:spcAft>
              <a:defRPr sz="4000">
                <a:solidFill>
                  <a:schemeClr val="accent1"/>
                </a:solidFill>
                <a:latin typeface="Corbel" panose="020B0503020204020204" pitchFamily="34" charset="0"/>
              </a:defRPr>
            </a:lvl6pPr>
            <a:lvl7pPr marL="914400" algn="l" defTabSz="685800" rtl="0" fontAlgn="base">
              <a:lnSpc>
                <a:spcPct val="90000"/>
              </a:lnSpc>
              <a:spcBef>
                <a:spcPct val="0"/>
              </a:spcBef>
              <a:spcAft>
                <a:spcPct val="0"/>
              </a:spcAft>
              <a:defRPr sz="4000">
                <a:solidFill>
                  <a:schemeClr val="accent1"/>
                </a:solidFill>
                <a:latin typeface="Corbel" panose="020B0503020204020204" pitchFamily="34" charset="0"/>
              </a:defRPr>
            </a:lvl7pPr>
            <a:lvl8pPr marL="1371600" algn="l" defTabSz="685800" rtl="0" fontAlgn="base">
              <a:lnSpc>
                <a:spcPct val="90000"/>
              </a:lnSpc>
              <a:spcBef>
                <a:spcPct val="0"/>
              </a:spcBef>
              <a:spcAft>
                <a:spcPct val="0"/>
              </a:spcAft>
              <a:defRPr sz="4000">
                <a:solidFill>
                  <a:schemeClr val="accent1"/>
                </a:solidFill>
                <a:latin typeface="Corbel" panose="020B0503020204020204" pitchFamily="34" charset="0"/>
              </a:defRPr>
            </a:lvl8pPr>
            <a:lvl9pPr marL="1828800" algn="l" defTabSz="685800" rtl="0" fontAlgn="base">
              <a:lnSpc>
                <a:spcPct val="90000"/>
              </a:lnSpc>
              <a:spcBef>
                <a:spcPct val="0"/>
              </a:spcBef>
              <a:spcAft>
                <a:spcPct val="0"/>
              </a:spcAft>
              <a:defRPr sz="4000">
                <a:solidFill>
                  <a:schemeClr val="accent1"/>
                </a:solidFill>
                <a:latin typeface="Corbel" panose="020B0503020204020204" pitchFamily="34" charset="0"/>
              </a:defRPr>
            </a:lvl9pPr>
          </a:lstStyle>
          <a:p>
            <a:r>
              <a:rPr lang="en-GB" altLang="en-US" b="1" u="sng" dirty="0">
                <a:solidFill>
                  <a:srgbClr val="7030A0"/>
                </a:solidFill>
                <a:latin typeface="SassoonPrimaryInfant" pitchFamily="2" charset="0"/>
              </a:rPr>
              <a:t>Importance of Attending School</a:t>
            </a:r>
            <a:endParaRPr lang="en-GB" altLang="en-US" dirty="0"/>
          </a:p>
        </p:txBody>
      </p:sp>
    </p:spTree>
    <p:extLst>
      <p:ext uri="{BB962C8B-B14F-4D97-AF65-F5344CB8AC3E}">
        <p14:creationId xmlns:p14="http://schemas.microsoft.com/office/powerpoint/2010/main" val="1596035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1250679-244F-4FF4-391F-8C5439557525}"/>
              </a:ext>
            </a:extLst>
          </p:cNvPr>
          <p:cNvSpPr>
            <a:spLocks noGrp="1"/>
          </p:cNvSpPr>
          <p:nvPr>
            <p:ph type="title"/>
          </p:nvPr>
        </p:nvSpPr>
        <p:spPr>
          <a:xfrm>
            <a:off x="868363" y="147638"/>
            <a:ext cx="7407275" cy="1355725"/>
          </a:xfrm>
        </p:spPr>
        <p:txBody>
          <a:bodyPr/>
          <a:lstStyle/>
          <a:p>
            <a:r>
              <a:rPr lang="en-GB" altLang="en-US" b="1" u="sng">
                <a:solidFill>
                  <a:srgbClr val="7030A0"/>
                </a:solidFill>
                <a:latin typeface="SassoonPrimaryInfant" pitchFamily="2" charset="0"/>
              </a:rPr>
              <a:t>Attendance</a:t>
            </a:r>
            <a:endParaRPr lang="en-GB" altLang="en-US"/>
          </a:p>
        </p:txBody>
      </p:sp>
      <p:pic>
        <p:nvPicPr>
          <p:cNvPr id="14339" name="Content Placeholder 3" descr="A blue and white chart with text&#10;&#10;Description automatically generated">
            <a:extLst>
              <a:ext uri="{FF2B5EF4-FFF2-40B4-BE49-F238E27FC236}">
                <a16:creationId xmlns:a16="http://schemas.microsoft.com/office/drawing/2014/main" id="{EC92AA1C-1A38-468C-D0D8-0B0B5F897831}"/>
              </a:ext>
            </a:extLst>
          </p:cNvPr>
          <p:cNvPicPr>
            <a:picLocks noChangeAspect="1"/>
          </p:cNvPicPr>
          <p:nvPr/>
        </p:nvPicPr>
        <p:blipFill rotWithShape="1">
          <a:blip r:embed="rId3">
            <a:extLst>
              <a:ext uri="{28A0092B-C50C-407E-A947-70E740481C1C}">
                <a14:useLocalDpi xmlns:a14="http://schemas.microsoft.com/office/drawing/2010/main" val="0"/>
              </a:ext>
            </a:extLst>
          </a:blip>
          <a:srcRect t="3926"/>
          <a:stretch/>
        </p:blipFill>
        <p:spPr bwMode="auto">
          <a:xfrm>
            <a:off x="2483768" y="1268760"/>
            <a:ext cx="4535834" cy="526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68EF1-FFE5-8185-990D-DF6366F174D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5AE425C-1D90-B4EB-B912-A8255101A5FE}"/>
              </a:ext>
            </a:extLst>
          </p:cNvPr>
          <p:cNvSpPr>
            <a:spLocks noGrp="1"/>
          </p:cNvSpPr>
          <p:nvPr>
            <p:ph idx="1"/>
          </p:nvPr>
        </p:nvSpPr>
        <p:spPr/>
        <p:txBody>
          <a:bodyPr/>
          <a:lstStyle/>
          <a:p>
            <a:endParaRPr lang="en-US"/>
          </a:p>
        </p:txBody>
      </p:sp>
      <p:pic>
        <p:nvPicPr>
          <p:cNvPr id="4" name="Content Placeholder 4">
            <a:extLst>
              <a:ext uri="{FF2B5EF4-FFF2-40B4-BE49-F238E27FC236}">
                <a16:creationId xmlns:a16="http://schemas.microsoft.com/office/drawing/2014/main" id="{833CBA91-21BA-FB7B-EE9C-B43FF7D85924}"/>
              </a:ext>
            </a:extLst>
          </p:cNvPr>
          <p:cNvPicPr>
            <a:picLocks noChangeAspect="1"/>
          </p:cNvPicPr>
          <p:nvPr/>
        </p:nvPicPr>
        <p:blipFill>
          <a:blip r:embed="rId3"/>
          <a:stretch>
            <a:fillRect/>
          </a:stretch>
        </p:blipFill>
        <p:spPr>
          <a:xfrm>
            <a:off x="967838" y="675443"/>
            <a:ext cx="7208323" cy="5550408"/>
          </a:xfrm>
          <a:prstGeom prst="rect">
            <a:avLst/>
          </a:prstGeom>
        </p:spPr>
      </p:pic>
    </p:spTree>
    <p:extLst>
      <p:ext uri="{BB962C8B-B14F-4D97-AF65-F5344CB8AC3E}">
        <p14:creationId xmlns:p14="http://schemas.microsoft.com/office/powerpoint/2010/main" val="4036201734"/>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F4B82E86-B614-1D13-4C1B-716FFF07C616}"/>
              </a:ext>
            </a:extLst>
          </p:cNvPr>
          <p:cNvSpPr>
            <a:spLocks noGrp="1"/>
          </p:cNvSpPr>
          <p:nvPr>
            <p:ph type="title"/>
          </p:nvPr>
        </p:nvSpPr>
        <p:spPr/>
        <p:txBody>
          <a:bodyPr/>
          <a:lstStyle/>
          <a:p>
            <a:r>
              <a:rPr lang="en-GB" altLang="en-US" b="1" u="sng">
                <a:solidFill>
                  <a:srgbClr val="7030A0"/>
                </a:solidFill>
                <a:latin typeface="SassoonPrimaryInfant" pitchFamily="2" charset="0"/>
              </a:rPr>
              <a:t>Positive Behaviour Policy</a:t>
            </a:r>
            <a:endParaRPr lang="en-GB" altLang="en-US"/>
          </a:p>
        </p:txBody>
      </p:sp>
      <p:sp>
        <p:nvSpPr>
          <p:cNvPr id="16387" name="Content Placeholder 2">
            <a:extLst>
              <a:ext uri="{FF2B5EF4-FFF2-40B4-BE49-F238E27FC236}">
                <a16:creationId xmlns:a16="http://schemas.microsoft.com/office/drawing/2014/main" id="{E5AA8D1B-49CA-EFBD-C050-14A669583123}"/>
              </a:ext>
            </a:extLst>
          </p:cNvPr>
          <p:cNvSpPr>
            <a:spLocks noGrp="1"/>
          </p:cNvSpPr>
          <p:nvPr>
            <p:ph idx="1"/>
          </p:nvPr>
        </p:nvSpPr>
        <p:spPr>
          <a:xfrm>
            <a:off x="852488" y="1958975"/>
            <a:ext cx="7404100" cy="4038600"/>
          </a:xfrm>
        </p:spPr>
        <p:txBody>
          <a:bodyPr/>
          <a:lstStyle/>
          <a:p>
            <a:r>
              <a:rPr lang="en-GB" altLang="en-US" dirty="0">
                <a:latin typeface="SassoonPrimaryInfant" pitchFamily="2" charset="0"/>
              </a:rPr>
              <a:t>Rewards – dojos, golden time etc.</a:t>
            </a:r>
          </a:p>
          <a:p>
            <a:r>
              <a:rPr lang="en-GB" altLang="en-US" dirty="0">
                <a:latin typeface="SassoonPrimaryInfant" pitchFamily="2" charset="0"/>
              </a:rPr>
              <a:t>Copy of policy from office – or school website.</a:t>
            </a:r>
          </a:p>
        </p:txBody>
      </p:sp>
      <p:pic>
        <p:nvPicPr>
          <p:cNvPr id="16388" name="Picture 2" descr="Ormskirk Lathom Park C of E Primary School - Class Dojo Info">
            <a:extLst>
              <a:ext uri="{FF2B5EF4-FFF2-40B4-BE49-F238E27FC236}">
                <a16:creationId xmlns:a16="http://schemas.microsoft.com/office/drawing/2014/main" id="{99DE1334-FAC6-E844-43BF-698AFA976A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3716338"/>
            <a:ext cx="338455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6">
            <a:extLst>
              <a:ext uri="{FF2B5EF4-FFF2-40B4-BE49-F238E27FC236}">
                <a16:creationId xmlns:a16="http://schemas.microsoft.com/office/drawing/2014/main" id="{260D506D-10E4-19CE-7E5A-C39E09C9F2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975" y="2708275"/>
            <a:ext cx="2889250" cy="391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5ED30B08-1E9B-DB54-3158-F665D4E868E2}"/>
              </a:ext>
            </a:extLst>
          </p:cNvPr>
          <p:cNvSpPr>
            <a:spLocks noGrp="1"/>
          </p:cNvSpPr>
          <p:nvPr>
            <p:ph type="title"/>
          </p:nvPr>
        </p:nvSpPr>
        <p:spPr/>
        <p:txBody>
          <a:bodyPr/>
          <a:lstStyle/>
          <a:p>
            <a:r>
              <a:rPr lang="en-GB" altLang="en-US" b="1" u="sng">
                <a:solidFill>
                  <a:srgbClr val="7030A0"/>
                </a:solidFill>
                <a:latin typeface="SassoonPrimaryInfant" pitchFamily="2" charset="0"/>
              </a:rPr>
              <a:t>Safer Schools NI</a:t>
            </a:r>
            <a:endParaRPr lang="en-GB" altLang="en-US"/>
          </a:p>
        </p:txBody>
      </p:sp>
      <p:sp>
        <p:nvSpPr>
          <p:cNvPr id="20483" name="Content Placeholder 2">
            <a:extLst>
              <a:ext uri="{FF2B5EF4-FFF2-40B4-BE49-F238E27FC236}">
                <a16:creationId xmlns:a16="http://schemas.microsoft.com/office/drawing/2014/main" id="{82375CFB-32C9-0EFD-6E72-3219E0A8E5E0}"/>
              </a:ext>
            </a:extLst>
          </p:cNvPr>
          <p:cNvSpPr>
            <a:spLocks noGrp="1"/>
          </p:cNvSpPr>
          <p:nvPr>
            <p:ph idx="1"/>
          </p:nvPr>
        </p:nvSpPr>
        <p:spPr>
          <a:xfrm>
            <a:off x="857250" y="2057400"/>
            <a:ext cx="4651375" cy="4038600"/>
          </a:xfrm>
        </p:spPr>
        <p:txBody>
          <a:bodyPr/>
          <a:lstStyle/>
          <a:p>
            <a:r>
              <a:rPr lang="en-GB" altLang="en-US" dirty="0">
                <a:latin typeface="SassoonPrimaryInfant" pitchFamily="2" charset="0"/>
              </a:rPr>
              <a:t>Information on Safer Schools NI website about Instagram, snapchat, gaming etc.</a:t>
            </a:r>
          </a:p>
          <a:p>
            <a:r>
              <a:rPr lang="en-GB" altLang="en-US" dirty="0">
                <a:latin typeface="SassoonPrimaryInfant" pitchFamily="2" charset="0"/>
              </a:rPr>
              <a:t>There is an app you can download to keep informed. </a:t>
            </a:r>
          </a:p>
        </p:txBody>
      </p:sp>
      <p:pic>
        <p:nvPicPr>
          <p:cNvPr id="20484" name="Picture 2" descr="Home - Safer Schools NI">
            <a:extLst>
              <a:ext uri="{FF2B5EF4-FFF2-40B4-BE49-F238E27FC236}">
                <a16:creationId xmlns:a16="http://schemas.microsoft.com/office/drawing/2014/main" id="{A7AE26A1-B9E9-EA83-06EB-78DEAF2BD5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4292600"/>
            <a:ext cx="6515100"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4">
            <a:extLst>
              <a:ext uri="{FF2B5EF4-FFF2-40B4-BE49-F238E27FC236}">
                <a16:creationId xmlns:a16="http://schemas.microsoft.com/office/drawing/2014/main" id="{4936B1C1-D027-2D72-E9A3-24CBC727C4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888" y="470937"/>
            <a:ext cx="2819400" cy="3943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26D137E4-07E6-5544-195D-B886D8A7666C}"/>
              </a:ext>
            </a:extLst>
          </p:cNvPr>
          <p:cNvSpPr>
            <a:spLocks noGrp="1"/>
          </p:cNvSpPr>
          <p:nvPr>
            <p:ph sz="half" idx="1"/>
          </p:nvPr>
        </p:nvSpPr>
        <p:spPr>
          <a:xfrm>
            <a:off x="417780" y="1562174"/>
            <a:ext cx="1646959" cy="1202531"/>
          </a:xfrm>
          <a:ln w="38100">
            <a:solidFill>
              <a:srgbClr val="7030A0"/>
            </a:solidFill>
          </a:ln>
        </p:spPr>
        <p:txBody>
          <a:bodyPr>
            <a:normAutofit fontScale="70000" lnSpcReduction="20000"/>
          </a:bodyPr>
          <a:lstStyle/>
          <a:p>
            <a:pPr algn="just"/>
            <a:r>
              <a:rPr lang="en-GB" dirty="0">
                <a:latin typeface="SassoonPrimaryInfant" pitchFamily="2" charset="0"/>
              </a:rPr>
              <a:t>Our Preventative Curriculum provides pupils with the skills, attributes and resilience necessary to live successfully and positively in society. </a:t>
            </a:r>
          </a:p>
        </p:txBody>
      </p:sp>
      <p:sp>
        <p:nvSpPr>
          <p:cNvPr id="6" name="Title 1">
            <a:extLst>
              <a:ext uri="{FF2B5EF4-FFF2-40B4-BE49-F238E27FC236}">
                <a16:creationId xmlns:a16="http://schemas.microsoft.com/office/drawing/2014/main" id="{F48A452C-9566-5598-1AC1-97285523BAFD}"/>
              </a:ext>
            </a:extLst>
          </p:cNvPr>
          <p:cNvSpPr>
            <a:spLocks noGrp="1"/>
          </p:cNvSpPr>
          <p:nvPr>
            <p:ph type="title"/>
          </p:nvPr>
        </p:nvSpPr>
        <p:spPr>
          <a:xfrm>
            <a:off x="394389" y="366989"/>
            <a:ext cx="7886700" cy="994172"/>
          </a:xfrm>
          <a:ln w="38100">
            <a:solidFill>
              <a:srgbClr val="7030A0"/>
            </a:solidFill>
          </a:ln>
        </p:spPr>
        <p:txBody>
          <a:bodyPr>
            <a:normAutofit/>
          </a:bodyPr>
          <a:lstStyle/>
          <a:p>
            <a:r>
              <a:rPr lang="en-GB" dirty="0"/>
              <a:t>The Preventative Curriculum </a:t>
            </a:r>
            <a:br>
              <a:rPr lang="en-GB" dirty="0"/>
            </a:br>
            <a:r>
              <a:rPr lang="en-GB" sz="1650" dirty="0">
                <a:solidFill>
                  <a:srgbClr val="7030A0"/>
                </a:solidFill>
                <a:latin typeface="SassoonPrimaryInfant" pitchFamily="2" charset="0"/>
              </a:rPr>
              <a:t>Pupil wellbeing is at the heart of all learning that takes place in St Patrick’s PS.</a:t>
            </a:r>
            <a:endParaRPr lang="en-GB" dirty="0">
              <a:solidFill>
                <a:srgbClr val="7030A0"/>
              </a:solidFill>
            </a:endParaRPr>
          </a:p>
        </p:txBody>
      </p:sp>
      <p:pic>
        <p:nvPicPr>
          <p:cNvPr id="2050" name="Picture 2">
            <a:extLst>
              <a:ext uri="{FF2B5EF4-FFF2-40B4-BE49-F238E27FC236}">
                <a16:creationId xmlns:a16="http://schemas.microsoft.com/office/drawing/2014/main" id="{55AADE3E-335A-8AF1-9D4D-4DA44BBD1F27}"/>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900815" y="282750"/>
            <a:ext cx="902627" cy="10784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DB16295D-7C86-FA1C-9587-1876CDD27018}"/>
              </a:ext>
            </a:extLst>
          </p:cNvPr>
          <p:cNvPicPr>
            <a:picLocks noChangeAspect="1"/>
          </p:cNvPicPr>
          <p:nvPr/>
        </p:nvPicPr>
        <p:blipFill>
          <a:blip r:embed="rId4"/>
          <a:stretch>
            <a:fillRect/>
          </a:stretch>
        </p:blipFill>
        <p:spPr>
          <a:xfrm>
            <a:off x="2950062" y="4002798"/>
            <a:ext cx="1414659" cy="1243185"/>
          </a:xfrm>
          <a:prstGeom prst="rect">
            <a:avLst/>
          </a:prstGeom>
        </p:spPr>
      </p:pic>
      <p:pic>
        <p:nvPicPr>
          <p:cNvPr id="10" name="Picture 9">
            <a:extLst>
              <a:ext uri="{FF2B5EF4-FFF2-40B4-BE49-F238E27FC236}">
                <a16:creationId xmlns:a16="http://schemas.microsoft.com/office/drawing/2014/main" id="{17E920E4-BAFF-09D9-3247-9E4151AA3626}"/>
              </a:ext>
            </a:extLst>
          </p:cNvPr>
          <p:cNvPicPr>
            <a:picLocks noChangeAspect="1"/>
          </p:cNvPicPr>
          <p:nvPr/>
        </p:nvPicPr>
        <p:blipFill>
          <a:blip r:embed="rId5"/>
          <a:stretch>
            <a:fillRect/>
          </a:stretch>
        </p:blipFill>
        <p:spPr>
          <a:xfrm>
            <a:off x="4846815" y="4423851"/>
            <a:ext cx="979131" cy="781920"/>
          </a:xfrm>
          <a:prstGeom prst="rect">
            <a:avLst/>
          </a:prstGeom>
        </p:spPr>
      </p:pic>
      <p:pic>
        <p:nvPicPr>
          <p:cNvPr id="14" name="Picture 13">
            <a:extLst>
              <a:ext uri="{FF2B5EF4-FFF2-40B4-BE49-F238E27FC236}">
                <a16:creationId xmlns:a16="http://schemas.microsoft.com/office/drawing/2014/main" id="{602F291E-8C7E-E5DE-6B90-C2B47B6D12D7}"/>
              </a:ext>
            </a:extLst>
          </p:cNvPr>
          <p:cNvPicPr>
            <a:picLocks noChangeAspect="1"/>
          </p:cNvPicPr>
          <p:nvPr/>
        </p:nvPicPr>
        <p:blipFill>
          <a:blip r:embed="rId6"/>
          <a:stretch>
            <a:fillRect/>
          </a:stretch>
        </p:blipFill>
        <p:spPr>
          <a:xfrm>
            <a:off x="3800264" y="5755769"/>
            <a:ext cx="2316281" cy="799979"/>
          </a:xfrm>
          <a:prstGeom prst="rect">
            <a:avLst/>
          </a:prstGeom>
        </p:spPr>
      </p:pic>
      <p:pic>
        <p:nvPicPr>
          <p:cNvPr id="16" name="Picture 15">
            <a:extLst>
              <a:ext uri="{FF2B5EF4-FFF2-40B4-BE49-F238E27FC236}">
                <a16:creationId xmlns:a16="http://schemas.microsoft.com/office/drawing/2014/main" id="{8AFEB055-6DD5-BF37-A376-28E1CA807FE5}"/>
              </a:ext>
            </a:extLst>
          </p:cNvPr>
          <p:cNvPicPr>
            <a:picLocks noChangeAspect="1"/>
          </p:cNvPicPr>
          <p:nvPr/>
        </p:nvPicPr>
        <p:blipFill>
          <a:blip r:embed="rId7"/>
          <a:stretch>
            <a:fillRect/>
          </a:stretch>
        </p:blipFill>
        <p:spPr>
          <a:xfrm>
            <a:off x="5385598" y="2935133"/>
            <a:ext cx="1543827" cy="1020712"/>
          </a:xfrm>
          <a:prstGeom prst="rect">
            <a:avLst/>
          </a:prstGeom>
        </p:spPr>
      </p:pic>
      <p:sp>
        <p:nvSpPr>
          <p:cNvPr id="17" name="TextBox 16">
            <a:extLst>
              <a:ext uri="{FF2B5EF4-FFF2-40B4-BE49-F238E27FC236}">
                <a16:creationId xmlns:a16="http://schemas.microsoft.com/office/drawing/2014/main" id="{6C4C7A08-7EDB-B9A3-FB14-9F1753E476CA}"/>
              </a:ext>
            </a:extLst>
          </p:cNvPr>
          <p:cNvSpPr txBox="1"/>
          <p:nvPr/>
        </p:nvSpPr>
        <p:spPr>
          <a:xfrm>
            <a:off x="2382040" y="1562174"/>
            <a:ext cx="1855669" cy="923330"/>
          </a:xfrm>
          <a:prstGeom prst="rect">
            <a:avLst/>
          </a:prstGeom>
          <a:noFill/>
          <a:ln w="38100">
            <a:solidFill>
              <a:schemeClr val="tx1"/>
            </a:solidFill>
          </a:ln>
        </p:spPr>
        <p:txBody>
          <a:bodyPr wrap="square" rtlCol="0">
            <a:spAutoFit/>
          </a:bodyPr>
          <a:lstStyle/>
          <a:p>
            <a:pPr algn="ctr"/>
            <a:r>
              <a:rPr lang="en-GB" dirty="0"/>
              <a:t>Champions 4 Change (New Lodge Youth)</a:t>
            </a:r>
          </a:p>
        </p:txBody>
      </p:sp>
      <p:pic>
        <p:nvPicPr>
          <p:cNvPr id="19" name="Picture 18">
            <a:extLst>
              <a:ext uri="{FF2B5EF4-FFF2-40B4-BE49-F238E27FC236}">
                <a16:creationId xmlns:a16="http://schemas.microsoft.com/office/drawing/2014/main" id="{C7C34A48-CF49-B92D-75CC-EEFF647F9C22}"/>
              </a:ext>
            </a:extLst>
          </p:cNvPr>
          <p:cNvPicPr>
            <a:picLocks noChangeAspect="1"/>
          </p:cNvPicPr>
          <p:nvPr/>
        </p:nvPicPr>
        <p:blipFill>
          <a:blip r:embed="rId8"/>
          <a:stretch>
            <a:fillRect/>
          </a:stretch>
        </p:blipFill>
        <p:spPr>
          <a:xfrm>
            <a:off x="4573772" y="2002815"/>
            <a:ext cx="683096" cy="590247"/>
          </a:xfrm>
          <a:prstGeom prst="rect">
            <a:avLst/>
          </a:prstGeom>
        </p:spPr>
      </p:pic>
      <p:pic>
        <p:nvPicPr>
          <p:cNvPr id="21" name="Picture 20">
            <a:extLst>
              <a:ext uri="{FF2B5EF4-FFF2-40B4-BE49-F238E27FC236}">
                <a16:creationId xmlns:a16="http://schemas.microsoft.com/office/drawing/2014/main" id="{AE0F483A-1921-102F-F522-1F8E931488A9}"/>
              </a:ext>
            </a:extLst>
          </p:cNvPr>
          <p:cNvPicPr>
            <a:picLocks noChangeAspect="1"/>
          </p:cNvPicPr>
          <p:nvPr/>
        </p:nvPicPr>
        <p:blipFill>
          <a:blip r:embed="rId9"/>
          <a:stretch>
            <a:fillRect/>
          </a:stretch>
        </p:blipFill>
        <p:spPr>
          <a:xfrm>
            <a:off x="7251641" y="2183535"/>
            <a:ext cx="1433811" cy="997270"/>
          </a:xfrm>
          <a:prstGeom prst="rect">
            <a:avLst/>
          </a:prstGeom>
        </p:spPr>
      </p:pic>
      <p:sp>
        <p:nvSpPr>
          <p:cNvPr id="22" name="TextBox 21">
            <a:extLst>
              <a:ext uri="{FF2B5EF4-FFF2-40B4-BE49-F238E27FC236}">
                <a16:creationId xmlns:a16="http://schemas.microsoft.com/office/drawing/2014/main" id="{DFDA8EA8-5788-18B5-2C4A-BDFDCEBA6096}"/>
              </a:ext>
            </a:extLst>
          </p:cNvPr>
          <p:cNvSpPr txBox="1"/>
          <p:nvPr/>
        </p:nvSpPr>
        <p:spPr>
          <a:xfrm>
            <a:off x="7126882" y="3309514"/>
            <a:ext cx="1683327" cy="646331"/>
          </a:xfrm>
          <a:prstGeom prst="rect">
            <a:avLst/>
          </a:prstGeom>
          <a:noFill/>
          <a:ln w="38100">
            <a:solidFill>
              <a:srgbClr val="7030A0"/>
            </a:solidFill>
          </a:ln>
        </p:spPr>
        <p:txBody>
          <a:bodyPr wrap="square" rtlCol="0">
            <a:spAutoFit/>
          </a:bodyPr>
          <a:lstStyle/>
          <a:p>
            <a:pPr algn="ctr"/>
            <a:r>
              <a:rPr lang="en-GB" dirty="0"/>
              <a:t>Grow in Love/PDMU </a:t>
            </a:r>
          </a:p>
        </p:txBody>
      </p:sp>
      <p:pic>
        <p:nvPicPr>
          <p:cNvPr id="24" name="Picture 23">
            <a:extLst>
              <a:ext uri="{FF2B5EF4-FFF2-40B4-BE49-F238E27FC236}">
                <a16:creationId xmlns:a16="http://schemas.microsoft.com/office/drawing/2014/main" id="{37B8AC3F-2F92-E305-19D7-6D8D467363C3}"/>
              </a:ext>
            </a:extLst>
          </p:cNvPr>
          <p:cNvPicPr>
            <a:picLocks noChangeAspect="1"/>
          </p:cNvPicPr>
          <p:nvPr/>
        </p:nvPicPr>
        <p:blipFill>
          <a:blip r:embed="rId10"/>
          <a:stretch>
            <a:fillRect/>
          </a:stretch>
        </p:blipFill>
        <p:spPr>
          <a:xfrm>
            <a:off x="5825946" y="5011672"/>
            <a:ext cx="979131" cy="568307"/>
          </a:xfrm>
          <a:prstGeom prst="rect">
            <a:avLst/>
          </a:prstGeom>
        </p:spPr>
      </p:pic>
      <p:pic>
        <p:nvPicPr>
          <p:cNvPr id="26" name="Picture 25">
            <a:extLst>
              <a:ext uri="{FF2B5EF4-FFF2-40B4-BE49-F238E27FC236}">
                <a16:creationId xmlns:a16="http://schemas.microsoft.com/office/drawing/2014/main" id="{85960E2B-FFB4-364E-480E-0BE6816145CA}"/>
              </a:ext>
            </a:extLst>
          </p:cNvPr>
          <p:cNvPicPr>
            <a:picLocks noChangeAspect="1"/>
          </p:cNvPicPr>
          <p:nvPr/>
        </p:nvPicPr>
        <p:blipFill>
          <a:blip r:embed="rId11"/>
          <a:stretch>
            <a:fillRect/>
          </a:stretch>
        </p:blipFill>
        <p:spPr>
          <a:xfrm>
            <a:off x="7163821" y="4672342"/>
            <a:ext cx="1491466" cy="1147282"/>
          </a:xfrm>
          <a:prstGeom prst="rect">
            <a:avLst/>
          </a:prstGeom>
          <a:ln w="228600" cap="sq" cmpd="thickThin">
            <a:solidFill>
              <a:srgbClr val="000000"/>
            </a:solidFill>
            <a:prstDash val="solid"/>
            <a:miter lim="800000"/>
          </a:ln>
          <a:effectLst>
            <a:innerShdw blurRad="76200">
              <a:srgbClr val="000000"/>
            </a:innerShdw>
          </a:effectLst>
        </p:spPr>
      </p:pic>
      <p:pic>
        <p:nvPicPr>
          <p:cNvPr id="28" name="Picture 27">
            <a:extLst>
              <a:ext uri="{FF2B5EF4-FFF2-40B4-BE49-F238E27FC236}">
                <a16:creationId xmlns:a16="http://schemas.microsoft.com/office/drawing/2014/main" id="{9DD6FA8A-8CBC-F097-3D84-F87255D2E7E2}"/>
              </a:ext>
            </a:extLst>
          </p:cNvPr>
          <p:cNvPicPr>
            <a:picLocks noChangeAspect="1"/>
          </p:cNvPicPr>
          <p:nvPr/>
        </p:nvPicPr>
        <p:blipFill>
          <a:blip r:embed="rId12"/>
          <a:stretch>
            <a:fillRect/>
          </a:stretch>
        </p:blipFill>
        <p:spPr>
          <a:xfrm>
            <a:off x="3657392" y="3089619"/>
            <a:ext cx="979131" cy="784233"/>
          </a:xfrm>
          <a:prstGeom prst="rect">
            <a:avLst/>
          </a:prstGeom>
        </p:spPr>
      </p:pic>
      <p:sp>
        <p:nvSpPr>
          <p:cNvPr id="29" name="TextBox 28">
            <a:extLst>
              <a:ext uri="{FF2B5EF4-FFF2-40B4-BE49-F238E27FC236}">
                <a16:creationId xmlns:a16="http://schemas.microsoft.com/office/drawing/2014/main" id="{7FAED577-FED9-B1FC-3642-950046CAD9E0}"/>
              </a:ext>
            </a:extLst>
          </p:cNvPr>
          <p:cNvSpPr txBox="1"/>
          <p:nvPr/>
        </p:nvSpPr>
        <p:spPr>
          <a:xfrm>
            <a:off x="488713" y="2978307"/>
            <a:ext cx="1777956" cy="2123658"/>
          </a:xfrm>
          <a:prstGeom prst="rect">
            <a:avLst/>
          </a:prstGeom>
          <a:noFill/>
          <a:ln w="38100">
            <a:solidFill>
              <a:srgbClr val="7030A0"/>
            </a:solidFill>
          </a:ln>
        </p:spPr>
        <p:txBody>
          <a:bodyPr wrap="square" rtlCol="0">
            <a:spAutoFit/>
          </a:bodyPr>
          <a:lstStyle/>
          <a:p>
            <a:pPr algn="ctr"/>
            <a:r>
              <a:rPr lang="en-GB" dirty="0">
                <a:latin typeface="Cooper Black" panose="0208090404030B020404" pitchFamily="18" charset="0"/>
              </a:rPr>
              <a:t>Weekly Award Celebration Assemblies</a:t>
            </a:r>
          </a:p>
          <a:p>
            <a:pPr marL="214305" indent="-214305" algn="ctr">
              <a:buFont typeface="Arial" panose="020B0604020202020204" pitchFamily="34" charset="0"/>
              <a:buChar char="•"/>
            </a:pPr>
            <a:r>
              <a:rPr lang="en-GB" sz="1050" dirty="0"/>
              <a:t>Head Teacher Award</a:t>
            </a:r>
          </a:p>
          <a:p>
            <a:pPr marL="214305" indent="-214305" algn="ctr">
              <a:buFont typeface="Arial" panose="020B0604020202020204" pitchFamily="34" charset="0"/>
              <a:buChar char="•"/>
            </a:pPr>
            <a:r>
              <a:rPr lang="en-GB" sz="1050" dirty="0"/>
              <a:t>Pupil of the Week </a:t>
            </a:r>
          </a:p>
          <a:p>
            <a:pPr marL="214305" indent="-214305" algn="ctr">
              <a:buFont typeface="Arial" panose="020B0604020202020204" pitchFamily="34" charset="0"/>
              <a:buChar char="•"/>
            </a:pPr>
            <a:r>
              <a:rPr lang="en-GB" sz="1050" dirty="0"/>
              <a:t>Maths Wizards</a:t>
            </a:r>
          </a:p>
          <a:p>
            <a:pPr marL="214305" indent="-214305" algn="ctr">
              <a:buFont typeface="Arial" panose="020B0604020202020204" pitchFamily="34" charset="0"/>
              <a:buChar char="•"/>
            </a:pPr>
            <a:r>
              <a:rPr lang="en-GB" sz="1050" dirty="0"/>
              <a:t>Hot Chocolate Friday</a:t>
            </a:r>
          </a:p>
          <a:p>
            <a:pPr algn="ctr"/>
            <a:endParaRPr lang="en-GB" dirty="0"/>
          </a:p>
        </p:txBody>
      </p:sp>
      <p:pic>
        <p:nvPicPr>
          <p:cNvPr id="31" name="Picture 30">
            <a:extLst>
              <a:ext uri="{FF2B5EF4-FFF2-40B4-BE49-F238E27FC236}">
                <a16:creationId xmlns:a16="http://schemas.microsoft.com/office/drawing/2014/main" id="{9A9A23E8-674D-C7BE-630A-F88A2DD74B49}"/>
              </a:ext>
            </a:extLst>
          </p:cNvPr>
          <p:cNvPicPr>
            <a:picLocks noChangeAspect="1"/>
          </p:cNvPicPr>
          <p:nvPr/>
        </p:nvPicPr>
        <p:blipFill>
          <a:blip r:embed="rId13"/>
          <a:stretch>
            <a:fillRect/>
          </a:stretch>
        </p:blipFill>
        <p:spPr>
          <a:xfrm>
            <a:off x="1481663" y="5447329"/>
            <a:ext cx="1623159" cy="667948"/>
          </a:xfrm>
          <a:prstGeom prst="rect">
            <a:avLst/>
          </a:prstGeom>
        </p:spPr>
      </p:pic>
      <p:pic>
        <p:nvPicPr>
          <p:cNvPr id="3" name="Picture 2">
            <a:extLst>
              <a:ext uri="{FF2B5EF4-FFF2-40B4-BE49-F238E27FC236}">
                <a16:creationId xmlns:a16="http://schemas.microsoft.com/office/drawing/2014/main" id="{882C8342-734F-3CE5-67EB-928015256863}"/>
              </a:ext>
            </a:extLst>
          </p:cNvPr>
          <p:cNvPicPr>
            <a:picLocks noChangeAspect="1"/>
          </p:cNvPicPr>
          <p:nvPr/>
        </p:nvPicPr>
        <p:blipFill>
          <a:blip r:embed="rId14"/>
          <a:stretch>
            <a:fillRect/>
          </a:stretch>
        </p:blipFill>
        <p:spPr>
          <a:xfrm>
            <a:off x="5838768" y="1562174"/>
            <a:ext cx="1242588" cy="680368"/>
          </a:xfrm>
          <a:prstGeom prst="rect">
            <a:avLst/>
          </a:prstGeom>
        </p:spPr>
      </p:pic>
    </p:spTree>
    <p:extLst>
      <p:ext uri="{BB962C8B-B14F-4D97-AF65-F5344CB8AC3E}">
        <p14:creationId xmlns:p14="http://schemas.microsoft.com/office/powerpoint/2010/main" val="3169177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2F280DB7-D605-BEF8-4CF7-D736CCA95996}"/>
              </a:ext>
            </a:extLst>
          </p:cNvPr>
          <p:cNvSpPr>
            <a:spLocks noGrp="1"/>
          </p:cNvSpPr>
          <p:nvPr>
            <p:ph type="title"/>
          </p:nvPr>
        </p:nvSpPr>
        <p:spPr>
          <a:xfrm>
            <a:off x="857250" y="333375"/>
            <a:ext cx="7407275" cy="695325"/>
          </a:xfrm>
        </p:spPr>
        <p:txBody>
          <a:bodyPr/>
          <a:lstStyle/>
          <a:p>
            <a:pPr eaLnBrk="1" hangingPunct="1"/>
            <a:r>
              <a:rPr lang="en-GB" altLang="en-US" b="1" u="sng">
                <a:solidFill>
                  <a:srgbClr val="7030A0"/>
                </a:solidFill>
                <a:latin typeface="SassoonPrimaryInfant" pitchFamily="2" charset="0"/>
              </a:rPr>
              <a:t>Literacy</a:t>
            </a:r>
          </a:p>
        </p:txBody>
      </p:sp>
      <p:sp>
        <p:nvSpPr>
          <p:cNvPr id="20483" name="Content Placeholder 2">
            <a:extLst>
              <a:ext uri="{FF2B5EF4-FFF2-40B4-BE49-F238E27FC236}">
                <a16:creationId xmlns:a16="http://schemas.microsoft.com/office/drawing/2014/main" id="{9A7D5038-EBF1-BE6E-222A-DD42ACD4CEF3}"/>
              </a:ext>
            </a:extLst>
          </p:cNvPr>
          <p:cNvSpPr>
            <a:spLocks noGrp="1"/>
          </p:cNvSpPr>
          <p:nvPr>
            <p:ph idx="1"/>
          </p:nvPr>
        </p:nvSpPr>
        <p:spPr>
          <a:xfrm>
            <a:off x="468313" y="1196975"/>
            <a:ext cx="8280400" cy="4038600"/>
          </a:xfrm>
        </p:spPr>
        <p:txBody>
          <a:bodyPr/>
          <a:lstStyle/>
          <a:p>
            <a:pPr marL="34925" indent="0" eaLnBrk="1" hangingPunct="1">
              <a:buFont typeface="Corbel" panose="020B0503020204020204" pitchFamily="34" charset="0"/>
              <a:buNone/>
              <a:defRPr/>
            </a:pPr>
            <a:r>
              <a:rPr lang="en-GB" altLang="en-US" sz="2800" u="sng" dirty="0">
                <a:latin typeface="SassoonPrimaryInfant" pitchFamily="2" charset="0"/>
              </a:rPr>
              <a:t>Writing</a:t>
            </a:r>
          </a:p>
          <a:p>
            <a:pPr marL="34925" indent="0" eaLnBrk="1" hangingPunct="1">
              <a:buFont typeface="Corbel" panose="020B0503020204020204" pitchFamily="34" charset="0"/>
              <a:buNone/>
              <a:defRPr/>
            </a:pPr>
            <a:r>
              <a:rPr lang="en-GB" altLang="en-US" dirty="0">
                <a:latin typeface="SassoonPrimaryInfant" pitchFamily="2" charset="0"/>
              </a:rPr>
              <a:t>We will cover a range of writing genres this year in school.</a:t>
            </a:r>
          </a:p>
          <a:p>
            <a:pPr lvl="1" eaLnBrk="1" hangingPunct="1">
              <a:defRPr/>
            </a:pPr>
            <a:r>
              <a:rPr lang="en-GB" altLang="en-US" dirty="0">
                <a:latin typeface="SassoonPrimaryInfant" pitchFamily="2" charset="0"/>
              </a:rPr>
              <a:t>Recount,</a:t>
            </a:r>
          </a:p>
          <a:p>
            <a:pPr lvl="1" eaLnBrk="1" hangingPunct="1">
              <a:defRPr/>
            </a:pPr>
            <a:r>
              <a:rPr lang="en-GB" altLang="en-US" dirty="0">
                <a:latin typeface="SassoonPrimaryInfant" pitchFamily="2" charset="0"/>
              </a:rPr>
              <a:t>Instructional,</a:t>
            </a:r>
          </a:p>
          <a:p>
            <a:pPr lvl="1" eaLnBrk="1" hangingPunct="1">
              <a:defRPr/>
            </a:pPr>
            <a:r>
              <a:rPr lang="en-GB" altLang="en-US" dirty="0">
                <a:latin typeface="SassoonPrimaryInfant" pitchFamily="2" charset="0"/>
              </a:rPr>
              <a:t>Non-chronological,</a:t>
            </a:r>
          </a:p>
          <a:p>
            <a:pPr lvl="1" eaLnBrk="1" hangingPunct="1">
              <a:defRPr/>
            </a:pPr>
            <a:r>
              <a:rPr lang="en-GB" altLang="en-US" dirty="0">
                <a:latin typeface="SassoonPrimaryInfant" pitchFamily="2" charset="0"/>
              </a:rPr>
              <a:t>Narrative writing and</a:t>
            </a:r>
          </a:p>
          <a:p>
            <a:pPr lvl="1" eaLnBrk="1" hangingPunct="1">
              <a:defRPr/>
            </a:pPr>
            <a:r>
              <a:rPr lang="en-GB" altLang="en-US" dirty="0">
                <a:latin typeface="SassoonPrimaryInfant" pitchFamily="2" charset="0"/>
              </a:rPr>
              <a:t>Explanation texts.</a:t>
            </a:r>
          </a:p>
          <a:p>
            <a:pPr marL="206375" lvl="1" indent="0" eaLnBrk="1" hangingPunct="1">
              <a:buFont typeface="Corbel" panose="020B0503020204020204" pitchFamily="34" charset="0"/>
              <a:buNone/>
              <a:defRPr/>
            </a:pPr>
            <a:endParaRPr lang="en-GB" altLang="en-US" dirty="0">
              <a:latin typeface="SassoonPrimaryInfant" pitchFamily="2" charset="0"/>
            </a:endParaRPr>
          </a:p>
          <a:p>
            <a:pPr marL="206375" lvl="1" indent="0" eaLnBrk="1" hangingPunct="1">
              <a:buFont typeface="Corbel" panose="020B0503020204020204" pitchFamily="34" charset="0"/>
              <a:buNone/>
              <a:defRPr/>
            </a:pPr>
            <a:r>
              <a:rPr lang="en-GB" altLang="en-US" sz="2800" u="sng" dirty="0">
                <a:latin typeface="SassoonPrimaryInfant" pitchFamily="2" charset="0"/>
              </a:rPr>
              <a:t>Spelling</a:t>
            </a:r>
            <a:endParaRPr lang="en-GB" altLang="en-US" u="sng" dirty="0">
              <a:latin typeface="SassoonPrimaryInfant" pitchFamily="2" charset="0"/>
            </a:endParaRPr>
          </a:p>
          <a:p>
            <a:pPr marL="206375" lvl="1" indent="0" eaLnBrk="1" hangingPunct="1">
              <a:buFont typeface="Corbel" panose="020B0503020204020204" pitchFamily="34" charset="0"/>
              <a:buNone/>
              <a:defRPr/>
            </a:pPr>
            <a:r>
              <a:rPr lang="en-GB" altLang="en-US" dirty="0">
                <a:latin typeface="SassoonPrimaryInfant" pitchFamily="2" charset="0"/>
              </a:rPr>
              <a:t>In school, spelling activities will be completed 4 days a week in school. Children should practise spellings each night at home to prepare them for the Friday Quiz.</a:t>
            </a:r>
          </a:p>
          <a:p>
            <a:pPr marL="206375" lvl="1" indent="0" eaLnBrk="1" hangingPunct="1">
              <a:buFont typeface="Corbel" panose="020B0503020204020204" pitchFamily="34" charset="0"/>
              <a:buNone/>
              <a:defRPr/>
            </a:pPr>
            <a:endParaRPr lang="en-GB" altLang="en-US" dirty="0">
              <a:latin typeface="SassoonPrimaryInfant" pitchFamily="2" charset="0"/>
            </a:endParaRPr>
          </a:p>
          <a:p>
            <a:pPr marL="206375" lvl="1" indent="0" eaLnBrk="1" hangingPunct="1">
              <a:buFont typeface="Corbel" panose="020B0503020204020204" pitchFamily="34" charset="0"/>
              <a:buNone/>
              <a:defRPr/>
            </a:pPr>
            <a:r>
              <a:rPr lang="en-GB" altLang="en-US" sz="2800" u="sng" dirty="0">
                <a:latin typeface="SassoonPrimaryInfant" pitchFamily="2" charset="0"/>
              </a:rPr>
              <a:t>Reading</a:t>
            </a:r>
          </a:p>
          <a:p>
            <a:pPr marL="206375" lvl="1" indent="0" eaLnBrk="1" hangingPunct="1">
              <a:buFont typeface="Corbel" panose="020B0503020204020204" pitchFamily="34" charset="0"/>
              <a:buNone/>
              <a:defRPr/>
            </a:pPr>
            <a:r>
              <a:rPr lang="en-GB" altLang="en-US" dirty="0">
                <a:latin typeface="SassoonPrimaryInfant" pitchFamily="2" charset="0"/>
              </a:rPr>
              <a:t>Guided Reading sessions take place each day in class. Children are regularly challenged and assessed, with assessments linked to Bug Club, e.g. comprehensions.</a:t>
            </a:r>
          </a:p>
          <a:p>
            <a:pPr marL="206375" lvl="1" indent="0" eaLnBrk="1" hangingPunct="1">
              <a:buFont typeface="Corbel" panose="020B0503020204020204" pitchFamily="34" charset="0"/>
              <a:buNone/>
              <a:defRPr/>
            </a:pPr>
            <a:endParaRPr lang="en-GB" altLang="en-US" dirty="0">
              <a:latin typeface="SassoonPrimaryInfant" pitchFamily="2" charset="0"/>
            </a:endParaRP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F71059F6-13FD-675A-880E-86CE269C607C}"/>
              </a:ext>
            </a:extLst>
          </p:cNvPr>
          <p:cNvSpPr>
            <a:spLocks noGrp="1"/>
          </p:cNvSpPr>
          <p:nvPr>
            <p:ph type="title"/>
          </p:nvPr>
        </p:nvSpPr>
        <p:spPr/>
        <p:txBody>
          <a:bodyPr/>
          <a:lstStyle/>
          <a:p>
            <a:endParaRPr lang="en-GB" altLang="en-US"/>
          </a:p>
        </p:txBody>
      </p:sp>
      <p:sp>
        <p:nvSpPr>
          <p:cNvPr id="26627" name="Content Placeholder 2">
            <a:extLst>
              <a:ext uri="{FF2B5EF4-FFF2-40B4-BE49-F238E27FC236}">
                <a16:creationId xmlns:a16="http://schemas.microsoft.com/office/drawing/2014/main" id="{63C7A1F1-0D4D-8443-B055-AA1B07A33506}"/>
              </a:ext>
            </a:extLst>
          </p:cNvPr>
          <p:cNvSpPr>
            <a:spLocks noGrp="1"/>
          </p:cNvSpPr>
          <p:nvPr>
            <p:ph idx="1"/>
          </p:nvPr>
        </p:nvSpPr>
        <p:spPr/>
        <p:txBody>
          <a:bodyPr/>
          <a:lstStyle/>
          <a:p>
            <a:endParaRPr lang="en-GB" altLang="en-US"/>
          </a:p>
        </p:txBody>
      </p:sp>
      <p:pic>
        <p:nvPicPr>
          <p:cNvPr id="26628" name="Picture 3">
            <a:extLst>
              <a:ext uri="{FF2B5EF4-FFF2-40B4-BE49-F238E27FC236}">
                <a16:creationId xmlns:a16="http://schemas.microsoft.com/office/drawing/2014/main" id="{099E73F9-8DBD-B015-AA00-3948BD31642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33375"/>
            <a:ext cx="8682038"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C2BB3F72-4AF8-946F-11FF-82AFAC7CEBFA}"/>
              </a:ext>
            </a:extLst>
          </p:cNvPr>
          <p:cNvSpPr>
            <a:spLocks noGrp="1"/>
          </p:cNvSpPr>
          <p:nvPr>
            <p:ph type="title"/>
          </p:nvPr>
        </p:nvSpPr>
        <p:spPr/>
        <p:txBody>
          <a:bodyPr/>
          <a:lstStyle/>
          <a:p>
            <a:endParaRPr lang="en-GB" altLang="en-US"/>
          </a:p>
        </p:txBody>
      </p:sp>
      <p:pic>
        <p:nvPicPr>
          <p:cNvPr id="28675" name="Picture 4">
            <a:extLst>
              <a:ext uri="{FF2B5EF4-FFF2-40B4-BE49-F238E27FC236}">
                <a16:creationId xmlns:a16="http://schemas.microsoft.com/office/drawing/2014/main" id="{3FA832F3-D299-68EA-9C38-EE439C1FA5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 y="404813"/>
            <a:ext cx="8547100" cy="557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Content Placeholder 2">
            <a:extLst>
              <a:ext uri="{FF2B5EF4-FFF2-40B4-BE49-F238E27FC236}">
                <a16:creationId xmlns:a16="http://schemas.microsoft.com/office/drawing/2014/main" id="{7EFEF533-CEF9-976E-21CA-AD4146A51191}"/>
              </a:ext>
            </a:extLst>
          </p:cNvPr>
          <p:cNvSpPr>
            <a:spLocks noGrp="1"/>
          </p:cNvSpPr>
          <p:nvPr>
            <p:ph idx="1"/>
          </p:nvPr>
        </p:nvSpPr>
        <p:spPr>
          <a:xfrm>
            <a:off x="285750" y="6181725"/>
            <a:ext cx="7764463" cy="4038600"/>
          </a:xfrm>
        </p:spPr>
        <p:txBody>
          <a:bodyPr/>
          <a:lstStyle/>
          <a:p>
            <a:pPr marL="34925" indent="0" eaLnBrk="1" hangingPunct="1">
              <a:buFont typeface="Corbel" panose="020B0503020204020204" pitchFamily="34" charset="0"/>
              <a:buNone/>
            </a:pPr>
            <a:r>
              <a:rPr lang="en-GB" altLang="en-US">
                <a:latin typeface="SassoonPrimaryInfant" pitchFamily="2" charset="0"/>
              </a:rPr>
              <a:t>End of year reports will include reading level.</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F1D0FF50-6ECB-EE1F-880C-C102A0F853C6}"/>
              </a:ext>
            </a:extLst>
          </p:cNvPr>
          <p:cNvSpPr>
            <a:spLocks noGrp="1"/>
          </p:cNvSpPr>
          <p:nvPr>
            <p:ph type="title"/>
          </p:nvPr>
        </p:nvSpPr>
        <p:spPr>
          <a:xfrm>
            <a:off x="857250" y="333375"/>
            <a:ext cx="7407275" cy="695325"/>
          </a:xfrm>
        </p:spPr>
        <p:txBody>
          <a:bodyPr/>
          <a:lstStyle/>
          <a:p>
            <a:pPr eaLnBrk="1" hangingPunct="1"/>
            <a:r>
              <a:rPr lang="en-GB" altLang="en-US" b="1" u="sng">
                <a:solidFill>
                  <a:srgbClr val="7030A0"/>
                </a:solidFill>
                <a:latin typeface="SassoonPrimaryInfant" pitchFamily="2" charset="0"/>
              </a:rPr>
              <a:t>Numeracy</a:t>
            </a:r>
          </a:p>
        </p:txBody>
      </p:sp>
      <p:sp>
        <p:nvSpPr>
          <p:cNvPr id="20483" name="Content Placeholder 2">
            <a:extLst>
              <a:ext uri="{FF2B5EF4-FFF2-40B4-BE49-F238E27FC236}">
                <a16:creationId xmlns:a16="http://schemas.microsoft.com/office/drawing/2014/main" id="{1874CA54-2FB3-4F22-CE37-6BE59D1A2001}"/>
              </a:ext>
            </a:extLst>
          </p:cNvPr>
          <p:cNvSpPr>
            <a:spLocks noGrp="1"/>
          </p:cNvSpPr>
          <p:nvPr>
            <p:ph idx="1"/>
          </p:nvPr>
        </p:nvSpPr>
        <p:spPr>
          <a:xfrm>
            <a:off x="395288" y="1196975"/>
            <a:ext cx="7764462" cy="4038600"/>
          </a:xfrm>
        </p:spPr>
        <p:txBody>
          <a:bodyPr/>
          <a:lstStyle/>
          <a:p>
            <a:pPr marL="34925" indent="0" eaLnBrk="1" hangingPunct="1">
              <a:buFont typeface="Corbel" panose="020B0503020204020204" pitchFamily="34" charset="0"/>
              <a:buNone/>
              <a:defRPr/>
            </a:pPr>
            <a:r>
              <a:rPr lang="en-GB" altLang="en-US" sz="2800" u="sng" dirty="0">
                <a:latin typeface="SassoonPrimaryInfant" pitchFamily="2" charset="0"/>
              </a:rPr>
              <a:t>Focus</a:t>
            </a:r>
          </a:p>
          <a:p>
            <a:pPr marL="34925" indent="0" eaLnBrk="1" hangingPunct="1">
              <a:buFont typeface="Corbel" panose="020B0503020204020204" pitchFamily="34" charset="0"/>
              <a:buNone/>
              <a:defRPr/>
            </a:pPr>
            <a:r>
              <a:rPr lang="en-GB" altLang="en-US" dirty="0">
                <a:latin typeface="SassoonPrimaryInfant" pitchFamily="2" charset="0"/>
              </a:rPr>
              <a:t>We will cover a range of topics this year in school, with our focus being number. </a:t>
            </a:r>
          </a:p>
          <a:p>
            <a:pPr lvl="1" eaLnBrk="1" hangingPunct="1">
              <a:defRPr/>
            </a:pPr>
            <a:r>
              <a:rPr lang="en-GB" altLang="en-US" dirty="0">
                <a:latin typeface="SassoonPrimaryInfant" pitchFamily="2" charset="0"/>
              </a:rPr>
              <a:t>Place Value within 1,000, </a:t>
            </a:r>
          </a:p>
          <a:p>
            <a:pPr lvl="1" eaLnBrk="1" hangingPunct="1">
              <a:defRPr/>
            </a:pPr>
            <a:r>
              <a:rPr lang="en-GB" altLang="en-US" dirty="0">
                <a:latin typeface="SassoonPrimaryInfant" pitchFamily="2" charset="0"/>
              </a:rPr>
              <a:t>Number facts, </a:t>
            </a:r>
          </a:p>
          <a:p>
            <a:pPr lvl="1" eaLnBrk="1" hangingPunct="1">
              <a:defRPr/>
            </a:pPr>
            <a:r>
              <a:rPr lang="en-GB" altLang="en-US" dirty="0">
                <a:latin typeface="SassoonPrimaryInfant" pitchFamily="2" charset="0"/>
              </a:rPr>
              <a:t>Addition and Subtraction and</a:t>
            </a:r>
          </a:p>
          <a:p>
            <a:pPr lvl="1" eaLnBrk="1" hangingPunct="1">
              <a:defRPr/>
            </a:pPr>
            <a:r>
              <a:rPr lang="en-GB" altLang="en-US" dirty="0">
                <a:latin typeface="SassoonPrimaryInfant" pitchFamily="2" charset="0"/>
              </a:rPr>
              <a:t>Multiplications and Division. </a:t>
            </a:r>
          </a:p>
          <a:p>
            <a:pPr lvl="1" eaLnBrk="1" hangingPunct="1">
              <a:defRPr/>
            </a:pPr>
            <a:endParaRPr lang="en-GB" altLang="en-US" dirty="0">
              <a:latin typeface="SassoonPrimaryInfant" pitchFamily="2" charset="0"/>
            </a:endParaRPr>
          </a:p>
          <a:p>
            <a:pPr marL="206375" lvl="1" indent="0" eaLnBrk="1" hangingPunct="1">
              <a:buFont typeface="Corbel" panose="020B0503020204020204" pitchFamily="34" charset="0"/>
              <a:buNone/>
              <a:defRPr/>
            </a:pPr>
            <a:r>
              <a:rPr lang="en-GB" altLang="en-US" sz="2800" u="sng" dirty="0">
                <a:latin typeface="SassoonPrimaryInfant" pitchFamily="2" charset="0"/>
              </a:rPr>
              <a:t>Other</a:t>
            </a:r>
            <a:endParaRPr lang="en-GB" altLang="en-US" u="sng" dirty="0">
              <a:latin typeface="SassoonPrimaryInfant" pitchFamily="2" charset="0"/>
            </a:endParaRPr>
          </a:p>
          <a:p>
            <a:pPr marL="206375" lvl="1" indent="0" eaLnBrk="1" hangingPunct="1">
              <a:buFont typeface="Corbel" panose="020B0503020204020204" pitchFamily="34" charset="0"/>
              <a:buNone/>
              <a:defRPr/>
            </a:pPr>
            <a:r>
              <a:rPr lang="en-GB" altLang="en-US" dirty="0">
                <a:latin typeface="SassoonPrimaryInfant" pitchFamily="2" charset="0"/>
              </a:rPr>
              <a:t>We will also cover:</a:t>
            </a:r>
          </a:p>
          <a:p>
            <a:pPr lvl="1" eaLnBrk="1" hangingPunct="1">
              <a:defRPr/>
            </a:pPr>
            <a:r>
              <a:rPr lang="en-GB" altLang="en-US" dirty="0">
                <a:latin typeface="SassoonPrimaryInfant" pitchFamily="2" charset="0"/>
              </a:rPr>
              <a:t>Shape, Position and Movement,</a:t>
            </a:r>
          </a:p>
          <a:p>
            <a:pPr lvl="1" eaLnBrk="1" hangingPunct="1">
              <a:defRPr/>
            </a:pPr>
            <a:r>
              <a:rPr lang="en-GB" altLang="en-US" dirty="0">
                <a:latin typeface="SassoonPrimaryInfant" pitchFamily="2" charset="0"/>
              </a:rPr>
              <a:t>Time,</a:t>
            </a:r>
          </a:p>
          <a:p>
            <a:pPr lvl="1" eaLnBrk="1" hangingPunct="1">
              <a:defRPr/>
            </a:pPr>
            <a:r>
              <a:rPr lang="en-GB" altLang="en-US" dirty="0">
                <a:latin typeface="SassoonPrimaryInfant" pitchFamily="2" charset="0"/>
              </a:rPr>
              <a:t>Measurement,</a:t>
            </a:r>
          </a:p>
          <a:p>
            <a:pPr lvl="1" eaLnBrk="1" hangingPunct="1">
              <a:defRPr/>
            </a:pPr>
            <a:r>
              <a:rPr lang="en-GB" altLang="en-US" dirty="0">
                <a:latin typeface="SassoonPrimaryInfant" pitchFamily="2" charset="0"/>
              </a:rPr>
              <a:t>Information Handling and</a:t>
            </a:r>
          </a:p>
          <a:p>
            <a:pPr lvl="1" eaLnBrk="1" hangingPunct="1">
              <a:defRPr/>
            </a:pPr>
            <a:r>
              <a:rPr lang="en-GB" altLang="en-US" dirty="0">
                <a:latin typeface="SassoonPrimaryInfant" pitchFamily="2" charset="0"/>
              </a:rPr>
              <a:t>Money &amp; Finance. </a:t>
            </a:r>
          </a:p>
        </p:txBody>
      </p:sp>
      <p:pic>
        <p:nvPicPr>
          <p:cNvPr id="30724" name="Picture 5" descr="Power Maths - Farthinghoe Primary School">
            <a:extLst>
              <a:ext uri="{FF2B5EF4-FFF2-40B4-BE49-F238E27FC236}">
                <a16:creationId xmlns:a16="http://schemas.microsoft.com/office/drawing/2014/main" id="{8766217A-B081-A0B3-5C83-E8D51DC090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2836863"/>
            <a:ext cx="2735262" cy="258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0BC8CF1A-EE4A-C28F-8D59-7D624B760B5F}"/>
              </a:ext>
            </a:extLst>
          </p:cNvPr>
          <p:cNvSpPr>
            <a:spLocks noGrp="1"/>
          </p:cNvSpPr>
          <p:nvPr>
            <p:ph type="title"/>
          </p:nvPr>
        </p:nvSpPr>
        <p:spPr>
          <a:xfrm>
            <a:off x="857250" y="333375"/>
            <a:ext cx="7891214" cy="695325"/>
          </a:xfrm>
        </p:spPr>
        <p:txBody>
          <a:bodyPr/>
          <a:lstStyle/>
          <a:p>
            <a:pPr algn="ctr" eaLnBrk="1" hangingPunct="1"/>
            <a:r>
              <a:rPr lang="en-GB" altLang="en-US" b="1" u="sng" dirty="0">
                <a:solidFill>
                  <a:srgbClr val="7030A0"/>
                </a:solidFill>
                <a:latin typeface="SassoonPrimaryInfant" pitchFamily="2" charset="0"/>
              </a:rPr>
              <a:t>World Around Us</a:t>
            </a:r>
          </a:p>
        </p:txBody>
      </p:sp>
      <p:sp>
        <p:nvSpPr>
          <p:cNvPr id="20483" name="Content Placeholder 2">
            <a:extLst>
              <a:ext uri="{FF2B5EF4-FFF2-40B4-BE49-F238E27FC236}">
                <a16:creationId xmlns:a16="http://schemas.microsoft.com/office/drawing/2014/main" id="{72732D97-3BBD-14AC-0190-710FE25CF728}"/>
              </a:ext>
            </a:extLst>
          </p:cNvPr>
          <p:cNvSpPr>
            <a:spLocks noGrp="1"/>
          </p:cNvSpPr>
          <p:nvPr>
            <p:ph idx="1"/>
          </p:nvPr>
        </p:nvSpPr>
        <p:spPr>
          <a:xfrm>
            <a:off x="395288" y="1196975"/>
            <a:ext cx="7764462" cy="4038600"/>
          </a:xfrm>
        </p:spPr>
        <p:txBody>
          <a:bodyPr/>
          <a:lstStyle/>
          <a:p>
            <a:pPr marL="34925" indent="0" eaLnBrk="1" hangingPunct="1">
              <a:buFont typeface="Corbel" panose="020B0503020204020204" pitchFamily="34" charset="0"/>
              <a:buNone/>
              <a:defRPr/>
            </a:pPr>
            <a:r>
              <a:rPr lang="en-GB" altLang="en-US" sz="2800" b="1" u="sng" dirty="0">
                <a:latin typeface="SassoonPrimaryInfant" pitchFamily="2" charset="0"/>
              </a:rPr>
              <a:t>World Around Us </a:t>
            </a:r>
          </a:p>
          <a:p>
            <a:pPr marL="34925" indent="0" eaLnBrk="1" hangingPunct="1">
              <a:buFont typeface="Corbel" panose="020B0503020204020204" pitchFamily="34" charset="0"/>
              <a:buNone/>
              <a:defRPr/>
            </a:pPr>
            <a:endParaRPr lang="en-GB" altLang="en-US" sz="2800" b="1" u="sng" dirty="0">
              <a:latin typeface="SassoonPrimaryInfant" pitchFamily="2" charset="0"/>
            </a:endParaRPr>
          </a:p>
          <a:p>
            <a:pPr marL="34925" indent="0" eaLnBrk="1" hangingPunct="1">
              <a:buFont typeface="Corbel" panose="020B0503020204020204" pitchFamily="34" charset="0"/>
              <a:buNone/>
              <a:defRPr/>
            </a:pPr>
            <a:endParaRPr lang="en-GB" altLang="en-US" b="1" u="sng" dirty="0">
              <a:latin typeface="SassoonPrimaryInfant" pitchFamily="2" charset="0"/>
            </a:endParaRPr>
          </a:p>
          <a:p>
            <a:pPr marL="34925" indent="0" eaLnBrk="1" hangingPunct="1">
              <a:buFont typeface="Corbel" panose="020B0503020204020204" pitchFamily="34" charset="0"/>
              <a:buNone/>
              <a:defRPr/>
            </a:pPr>
            <a:endParaRPr lang="en-GB" altLang="en-US" b="1" u="sng" dirty="0">
              <a:latin typeface="SassoonPrimaryInfant" pitchFamily="2" charset="0"/>
            </a:endParaRPr>
          </a:p>
          <a:p>
            <a:pPr marL="34925" indent="0" eaLnBrk="1" hangingPunct="1">
              <a:buFont typeface="Corbel" panose="020B0503020204020204" pitchFamily="34" charset="0"/>
              <a:buNone/>
              <a:defRPr/>
            </a:pPr>
            <a:endParaRPr lang="en-GB" altLang="en-US" dirty="0">
              <a:latin typeface="SassoonPrimaryInfant" pitchFamily="2" charset="0"/>
            </a:endParaRPr>
          </a:p>
        </p:txBody>
      </p:sp>
      <p:graphicFrame>
        <p:nvGraphicFramePr>
          <p:cNvPr id="2" name="Table 1">
            <a:extLst>
              <a:ext uri="{FF2B5EF4-FFF2-40B4-BE49-F238E27FC236}">
                <a16:creationId xmlns:a16="http://schemas.microsoft.com/office/drawing/2014/main" id="{C3049D68-8A12-61CA-B370-AF4FA2F5F6D4}"/>
              </a:ext>
            </a:extLst>
          </p:cNvPr>
          <p:cNvGraphicFramePr>
            <a:graphicFrameLocks noGrp="1"/>
          </p:cNvGraphicFramePr>
          <p:nvPr>
            <p:extLst>
              <p:ext uri="{D42A27DB-BD31-4B8C-83A1-F6EECF244321}">
                <p14:modId xmlns:p14="http://schemas.microsoft.com/office/powerpoint/2010/main" val="3614624261"/>
              </p:ext>
            </p:extLst>
          </p:nvPr>
        </p:nvGraphicFramePr>
        <p:xfrm>
          <a:off x="539750" y="1773238"/>
          <a:ext cx="4752330" cy="2534217"/>
        </p:xfrm>
        <a:graphic>
          <a:graphicData uri="http://schemas.openxmlformats.org/drawingml/2006/table">
            <a:tbl>
              <a:tblPr firstRow="1" bandRow="1">
                <a:tableStyleId>{5C22544A-7EE6-4342-B048-85BDC9FD1C3A}</a:tableStyleId>
              </a:tblPr>
              <a:tblGrid>
                <a:gridCol w="1010450">
                  <a:extLst>
                    <a:ext uri="{9D8B030D-6E8A-4147-A177-3AD203B41FA5}">
                      <a16:colId xmlns:a16="http://schemas.microsoft.com/office/drawing/2014/main" val="20000"/>
                    </a:ext>
                  </a:extLst>
                </a:gridCol>
                <a:gridCol w="3741880">
                  <a:extLst>
                    <a:ext uri="{9D8B030D-6E8A-4147-A177-3AD203B41FA5}">
                      <a16:colId xmlns:a16="http://schemas.microsoft.com/office/drawing/2014/main" val="20001"/>
                    </a:ext>
                  </a:extLst>
                </a:gridCol>
              </a:tblGrid>
              <a:tr h="635815">
                <a:tc>
                  <a:txBody>
                    <a:bodyPr/>
                    <a:lstStyle/>
                    <a:p>
                      <a:pPr algn="ctr"/>
                      <a:r>
                        <a:rPr lang="en-GB" sz="2400" b="1" dirty="0">
                          <a:solidFill>
                            <a:schemeClr val="bg1"/>
                          </a:solidFill>
                          <a:latin typeface="SassoonPrimaryInfant" pitchFamily="2" charset="0"/>
                        </a:rPr>
                        <a:t>Term 1</a:t>
                      </a:r>
                    </a:p>
                  </a:txBody>
                  <a:tcPr marL="91441" marR="91441" marT="45747" marB="45747"/>
                </a:tc>
                <a:tc>
                  <a:txBody>
                    <a:bodyPr/>
                    <a:lstStyle/>
                    <a:p>
                      <a:r>
                        <a:rPr lang="en-GB" sz="2400" b="1" dirty="0">
                          <a:solidFill>
                            <a:schemeClr val="bg1"/>
                          </a:solidFill>
                          <a:latin typeface="SassoonPrimaryInfant" pitchFamily="2" charset="0"/>
                        </a:rPr>
                        <a:t>Them Bones, Them Bones</a:t>
                      </a:r>
                    </a:p>
                  </a:txBody>
                  <a:tcPr marL="91441" marR="91441" marT="45747" marB="45747"/>
                </a:tc>
                <a:extLst>
                  <a:ext uri="{0D108BD9-81ED-4DB2-BD59-A6C34878D82A}">
                    <a16:rowId xmlns:a16="http://schemas.microsoft.com/office/drawing/2014/main" val="10000"/>
                  </a:ext>
                </a:extLst>
              </a:tr>
              <a:tr h="635815">
                <a:tc>
                  <a:txBody>
                    <a:bodyPr/>
                    <a:lstStyle/>
                    <a:p>
                      <a:pPr algn="ctr"/>
                      <a:r>
                        <a:rPr lang="en-GB" sz="2400" b="1" dirty="0">
                          <a:solidFill>
                            <a:schemeClr val="bg1"/>
                          </a:solidFill>
                          <a:latin typeface="SassoonPrimaryInfant" pitchFamily="2" charset="0"/>
                        </a:rPr>
                        <a:t>Term 2</a:t>
                      </a:r>
                    </a:p>
                  </a:txBody>
                  <a:tcPr marL="91441" marR="91441" marT="45747" marB="45747">
                    <a:solidFill>
                      <a:schemeClr val="accent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chemeClr val="bg1"/>
                          </a:solidFill>
                          <a:latin typeface="SassoonPrimaryInfant" pitchFamily="2" charset="0"/>
                        </a:rPr>
                        <a:t>Houses and Homes</a:t>
                      </a:r>
                    </a:p>
                  </a:txBody>
                  <a:tcPr marL="91441" marR="91441" marT="45747" marB="45747">
                    <a:solidFill>
                      <a:schemeClr val="accent1"/>
                    </a:solidFill>
                  </a:tcPr>
                </a:tc>
                <a:extLst>
                  <a:ext uri="{0D108BD9-81ED-4DB2-BD59-A6C34878D82A}">
                    <a16:rowId xmlns:a16="http://schemas.microsoft.com/office/drawing/2014/main" val="10001"/>
                  </a:ext>
                </a:extLst>
              </a:tr>
              <a:tr h="888189">
                <a:tc>
                  <a:txBody>
                    <a:bodyPr/>
                    <a:lstStyle/>
                    <a:p>
                      <a:pPr algn="ctr"/>
                      <a:r>
                        <a:rPr lang="en-GB" sz="2400" b="1" dirty="0">
                          <a:solidFill>
                            <a:schemeClr val="bg1"/>
                          </a:solidFill>
                          <a:latin typeface="SassoonPrimaryInfant" pitchFamily="2" charset="0"/>
                        </a:rPr>
                        <a:t>Term 3</a:t>
                      </a:r>
                    </a:p>
                  </a:txBody>
                  <a:tcPr marL="91441" marR="91441" marT="45747" marB="45747">
                    <a:solidFill>
                      <a:schemeClr val="accent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chemeClr val="bg1"/>
                          </a:solidFill>
                          <a:latin typeface="SassoonPrimaryInfant" pitchFamily="2" charset="0"/>
                        </a:rPr>
                        <a:t>Weather Watchers</a:t>
                      </a:r>
                    </a:p>
                  </a:txBody>
                  <a:tcPr marL="91441" marR="91441" marT="45747" marB="45747">
                    <a:solidFill>
                      <a:schemeClr val="accent1"/>
                    </a:solidFill>
                  </a:tcPr>
                </a:tc>
                <a:extLst>
                  <a:ext uri="{0D108BD9-81ED-4DB2-BD59-A6C34878D82A}">
                    <a16:rowId xmlns:a16="http://schemas.microsoft.com/office/drawing/2014/main" val="10002"/>
                  </a:ext>
                </a:extLst>
              </a:tr>
            </a:tbl>
          </a:graphicData>
        </a:graphic>
      </p:graphicFrame>
      <p:sp>
        <p:nvSpPr>
          <p:cNvPr id="7" name="Content Placeholder 2">
            <a:extLst>
              <a:ext uri="{FF2B5EF4-FFF2-40B4-BE49-F238E27FC236}">
                <a16:creationId xmlns:a16="http://schemas.microsoft.com/office/drawing/2014/main" id="{C3E46B1F-AE0A-1070-6B73-AE5886E6CAE8}"/>
              </a:ext>
            </a:extLst>
          </p:cNvPr>
          <p:cNvSpPr txBox="1">
            <a:spLocks/>
          </p:cNvSpPr>
          <p:nvPr/>
        </p:nvSpPr>
        <p:spPr bwMode="auto">
          <a:xfrm>
            <a:off x="5436542" y="2227829"/>
            <a:ext cx="2304057" cy="1806575"/>
          </a:xfrm>
          <a:prstGeom prst="rect">
            <a:avLst/>
          </a:prstGeom>
          <a:noFill/>
          <a:ln>
            <a:noFill/>
          </a:ln>
        </p:spPr>
        <p:txBody>
          <a:bodyPr/>
          <a:lstStyle>
            <a:lvl1pPr marL="171450" indent="-136525" algn="l" defTabSz="685800" rtl="0" eaLnBrk="0" fontAlgn="base" hangingPunct="0">
              <a:lnSpc>
                <a:spcPct val="90000"/>
              </a:lnSpc>
              <a:spcBef>
                <a:spcPts val="1000"/>
              </a:spcBef>
              <a:spcAft>
                <a:spcPct val="0"/>
              </a:spcAft>
              <a:buClr>
                <a:schemeClr val="accent1"/>
              </a:buClr>
              <a:buSzPct val="80000"/>
              <a:buFont typeface="Corbel" panose="020B0503020204020204" pitchFamily="34" charset="0"/>
              <a:buChar char="•"/>
              <a:defRPr sz="2000" kern="1200">
                <a:solidFill>
                  <a:schemeClr val="accent1"/>
                </a:solidFill>
                <a:latin typeface="+mn-lt"/>
                <a:ea typeface="+mn-ea"/>
                <a:cs typeface="+mn-cs"/>
              </a:defRPr>
            </a:lvl1pPr>
            <a:lvl2pPr marL="342900"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kern="1200">
                <a:solidFill>
                  <a:schemeClr val="accent1"/>
                </a:solidFill>
                <a:latin typeface="+mn-lt"/>
                <a:ea typeface="+mn-ea"/>
                <a:cs typeface="+mn-cs"/>
              </a:defRPr>
            </a:lvl2pPr>
            <a:lvl3pPr marL="547688"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600" kern="1200">
                <a:solidFill>
                  <a:schemeClr val="accent1"/>
                </a:solidFill>
                <a:latin typeface="+mn-lt"/>
                <a:ea typeface="+mn-ea"/>
                <a:cs typeface="+mn-cs"/>
              </a:defRPr>
            </a:lvl3pPr>
            <a:lvl4pPr marL="754063"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kern="1200">
                <a:solidFill>
                  <a:schemeClr val="accent1"/>
                </a:solidFill>
                <a:latin typeface="+mn-lt"/>
                <a:ea typeface="+mn-ea"/>
                <a:cs typeface="+mn-cs"/>
              </a:defRPr>
            </a:lvl4pPr>
            <a:lvl5pPr marL="919163"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a:lstStyle>
          <a:p>
            <a:pPr marL="0" indent="0" algn="ctr" eaLnBrk="1" fontAlgn="auto" hangingPunct="1">
              <a:spcAft>
                <a:spcPts val="0"/>
              </a:spcAft>
              <a:buFont typeface="Corbel" panose="020B0503020204020204" pitchFamily="34" charset="0"/>
              <a:buNone/>
              <a:defRPr/>
            </a:pPr>
            <a:r>
              <a:rPr lang="en-GB" sz="3600" dirty="0">
                <a:effectLst>
                  <a:outerShdw blurRad="38100" dist="38100" dir="2700000" algn="tl">
                    <a:srgbClr val="000000">
                      <a:alpha val="43137"/>
                    </a:srgbClr>
                  </a:outerShdw>
                </a:effectLst>
                <a:latin typeface="SassoonPrimaryInfant" pitchFamily="2" charset="0"/>
              </a:rPr>
              <a:t>Projects </a:t>
            </a:r>
          </a:p>
          <a:p>
            <a:pPr marL="0" indent="0" algn="ctr" eaLnBrk="1" fontAlgn="auto" hangingPunct="1">
              <a:spcAft>
                <a:spcPts val="0"/>
              </a:spcAft>
              <a:buFont typeface="Corbel" panose="020B0503020204020204" pitchFamily="34" charset="0"/>
              <a:buNone/>
              <a:defRPr/>
            </a:pPr>
            <a:r>
              <a:rPr lang="en-GB" sz="3600" dirty="0">
                <a:effectLst>
                  <a:outerShdw blurRad="38100" dist="38100" dir="2700000" algn="tl">
                    <a:srgbClr val="000000">
                      <a:alpha val="43137"/>
                    </a:srgbClr>
                  </a:outerShdw>
                </a:effectLst>
                <a:latin typeface="SassoonPrimaryInfant" pitchFamily="2" charset="0"/>
              </a:rPr>
              <a:t>&amp;</a:t>
            </a:r>
          </a:p>
          <a:p>
            <a:pPr marL="0" indent="0" algn="ctr" eaLnBrk="1" fontAlgn="auto" hangingPunct="1">
              <a:spcAft>
                <a:spcPts val="0"/>
              </a:spcAft>
              <a:buFont typeface="Corbel" panose="020B0503020204020204" pitchFamily="34" charset="0"/>
              <a:buNone/>
              <a:defRPr/>
            </a:pPr>
            <a:r>
              <a:rPr lang="en-GB" sz="3600" dirty="0">
                <a:effectLst>
                  <a:outerShdw blurRad="38100" dist="38100" dir="2700000" algn="tl">
                    <a:srgbClr val="000000">
                      <a:alpha val="43137"/>
                    </a:srgbClr>
                  </a:outerShdw>
                </a:effectLst>
                <a:latin typeface="SassoonPrimaryInfant" pitchFamily="2" charset="0"/>
              </a:rPr>
              <a:t>Trips!</a:t>
            </a:r>
            <a:endParaRPr lang="en-GB" sz="9600" dirty="0">
              <a:effectLst>
                <a:outerShdw blurRad="38100" dist="38100" dir="2700000" algn="tl">
                  <a:srgbClr val="000000">
                    <a:alpha val="43137"/>
                  </a:srgbClr>
                </a:outerShdw>
              </a:effectLst>
              <a:latin typeface="SassoonPrimaryInfant" pitchFamily="2" charset="0"/>
            </a:endParaRPr>
          </a:p>
        </p:txBody>
      </p:sp>
    </p:spTree>
    <p:extLst>
      <p:ext uri="{BB962C8B-B14F-4D97-AF65-F5344CB8AC3E}">
        <p14:creationId xmlns:p14="http://schemas.microsoft.com/office/powerpoint/2010/main" val="2052122473"/>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0BC8CF1A-EE4A-C28F-8D59-7D624B760B5F}"/>
              </a:ext>
            </a:extLst>
          </p:cNvPr>
          <p:cNvSpPr>
            <a:spLocks noGrp="1"/>
          </p:cNvSpPr>
          <p:nvPr>
            <p:ph type="title"/>
          </p:nvPr>
        </p:nvSpPr>
        <p:spPr>
          <a:xfrm>
            <a:off x="857250" y="333375"/>
            <a:ext cx="7891214" cy="695325"/>
          </a:xfrm>
        </p:spPr>
        <p:txBody>
          <a:bodyPr/>
          <a:lstStyle/>
          <a:p>
            <a:pPr algn="ctr" eaLnBrk="1" hangingPunct="1"/>
            <a:r>
              <a:rPr lang="en-GB" altLang="en-US" b="1" u="sng" dirty="0">
                <a:solidFill>
                  <a:srgbClr val="7030A0"/>
                </a:solidFill>
                <a:latin typeface="SassoonPrimaryInfant" pitchFamily="2" charset="0"/>
              </a:rPr>
              <a:t>PDMU &amp; RSE</a:t>
            </a:r>
          </a:p>
        </p:txBody>
      </p:sp>
      <p:sp>
        <p:nvSpPr>
          <p:cNvPr id="20483" name="Content Placeholder 2">
            <a:extLst>
              <a:ext uri="{FF2B5EF4-FFF2-40B4-BE49-F238E27FC236}">
                <a16:creationId xmlns:a16="http://schemas.microsoft.com/office/drawing/2014/main" id="{72732D97-3BBD-14AC-0190-710FE25CF728}"/>
              </a:ext>
            </a:extLst>
          </p:cNvPr>
          <p:cNvSpPr>
            <a:spLocks noGrp="1"/>
          </p:cNvSpPr>
          <p:nvPr>
            <p:ph idx="1"/>
          </p:nvPr>
        </p:nvSpPr>
        <p:spPr>
          <a:xfrm>
            <a:off x="395288" y="836712"/>
            <a:ext cx="7764462" cy="4038600"/>
          </a:xfrm>
        </p:spPr>
        <p:txBody>
          <a:bodyPr/>
          <a:lstStyle/>
          <a:p>
            <a:pPr marL="206375" lvl="1" indent="0" eaLnBrk="1" hangingPunct="1">
              <a:buFont typeface="Corbel" panose="020B0503020204020204" pitchFamily="34" charset="0"/>
              <a:buNone/>
              <a:defRPr/>
            </a:pPr>
            <a:r>
              <a:rPr lang="en-GB" altLang="en-US" sz="2800" b="1" u="sng" dirty="0">
                <a:latin typeface="SassoonPrimaryInfant" pitchFamily="2" charset="0"/>
              </a:rPr>
              <a:t>PDMU</a:t>
            </a:r>
            <a:endParaRPr lang="en-GB" altLang="en-US" b="1" u="sng" dirty="0">
              <a:latin typeface="SassoonPrimaryInfant" pitchFamily="2" charset="0"/>
            </a:endParaRPr>
          </a:p>
          <a:p>
            <a:pPr marL="257175" indent="-257175" eaLnBrk="1" fontAlgn="auto" hangingPunct="1">
              <a:spcAft>
                <a:spcPts val="0"/>
              </a:spcAft>
              <a:buFont typeface="Arial" panose="020B0604020202020204" pitchFamily="34" charset="0"/>
              <a:buChar char="•"/>
              <a:defRPr/>
            </a:pPr>
            <a:r>
              <a:rPr lang="en-GB" sz="1800" dirty="0">
                <a:latin typeface="SassoonPrimaryInfant" pitchFamily="2" charset="0"/>
              </a:rPr>
              <a:t>Learning about my emotions and how to deal with them,</a:t>
            </a:r>
          </a:p>
          <a:p>
            <a:pPr marL="257175" indent="-257175" eaLnBrk="1" fontAlgn="auto" hangingPunct="1">
              <a:spcAft>
                <a:spcPts val="0"/>
              </a:spcAft>
              <a:buFont typeface="Arial" panose="020B0604020202020204" pitchFamily="34" charset="0"/>
              <a:buChar char="•"/>
              <a:defRPr/>
            </a:pPr>
            <a:r>
              <a:rPr lang="en-GB" sz="1800" dirty="0">
                <a:latin typeface="SassoonPrimaryInfant" pitchFamily="2" charset="0"/>
              </a:rPr>
              <a:t>How to be a good friend and developing friendships,</a:t>
            </a:r>
          </a:p>
          <a:p>
            <a:pPr marL="257175" indent="-257175" eaLnBrk="1" fontAlgn="auto" hangingPunct="1">
              <a:spcAft>
                <a:spcPts val="0"/>
              </a:spcAft>
              <a:buFont typeface="Arial" panose="020B0604020202020204" pitchFamily="34" charset="0"/>
              <a:buChar char="•"/>
              <a:defRPr/>
            </a:pPr>
            <a:r>
              <a:rPr lang="en-GB" sz="1800" dirty="0">
                <a:latin typeface="SassoonPrimaryInfant" pitchFamily="2" charset="0"/>
              </a:rPr>
              <a:t>Finding out about me as a person as I grow and</a:t>
            </a:r>
          </a:p>
          <a:p>
            <a:pPr marL="257175" indent="-257175" eaLnBrk="1" fontAlgn="auto" hangingPunct="1">
              <a:spcAft>
                <a:spcPts val="0"/>
              </a:spcAft>
              <a:buFont typeface="Arial" panose="020B0604020202020204" pitchFamily="34" charset="0"/>
              <a:buChar char="•"/>
              <a:defRPr/>
            </a:pPr>
            <a:r>
              <a:rPr lang="en-GB" sz="1800" dirty="0">
                <a:latin typeface="SassoonPrimaryInfant" pitchFamily="2" charset="0"/>
              </a:rPr>
              <a:t>Bullying - how to recognise it and how to ask for help.</a:t>
            </a:r>
          </a:p>
          <a:p>
            <a:pPr marL="257175" indent="-257175" eaLnBrk="1" fontAlgn="auto" hangingPunct="1">
              <a:spcAft>
                <a:spcPts val="0"/>
              </a:spcAft>
              <a:buFont typeface="Arial" panose="020B0604020202020204" pitchFamily="34" charset="0"/>
              <a:buChar char="•"/>
              <a:defRPr/>
            </a:pPr>
            <a:endParaRPr lang="en-GB" sz="1800" dirty="0">
              <a:latin typeface="SassoonPrimaryInfant" pitchFamily="2" charset="0"/>
            </a:endParaRPr>
          </a:p>
          <a:p>
            <a:pPr marL="0" indent="0" eaLnBrk="1" fontAlgn="auto" hangingPunct="1">
              <a:spcAft>
                <a:spcPts val="0"/>
              </a:spcAft>
              <a:buNone/>
              <a:defRPr/>
            </a:pPr>
            <a:r>
              <a:rPr lang="en-GB" sz="2800" b="1" dirty="0">
                <a:latin typeface="SassoonPrimaryInfant" pitchFamily="2" charset="0"/>
              </a:rPr>
              <a:t>  </a:t>
            </a:r>
            <a:r>
              <a:rPr lang="en-GB" sz="2800" b="1" u="sng" dirty="0">
                <a:latin typeface="SassoonPrimaryInfant" pitchFamily="2" charset="0"/>
              </a:rPr>
              <a:t>RSE</a:t>
            </a:r>
          </a:p>
        </p:txBody>
      </p:sp>
      <p:pic>
        <p:nvPicPr>
          <p:cNvPr id="3" name="Picture 7">
            <a:extLst>
              <a:ext uri="{FF2B5EF4-FFF2-40B4-BE49-F238E27FC236}">
                <a16:creationId xmlns:a16="http://schemas.microsoft.com/office/drawing/2014/main" id="{E4B754E6-16D0-B1EC-7B87-41A927D1ED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789040"/>
            <a:ext cx="4680520" cy="2667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4A45A501-CB17-8D1E-7540-84377F28B042}"/>
              </a:ext>
            </a:extLst>
          </p:cNvPr>
          <p:cNvSpPr>
            <a:spLocks noGrp="1"/>
          </p:cNvSpPr>
          <p:nvPr>
            <p:ph type="title"/>
          </p:nvPr>
        </p:nvSpPr>
        <p:spPr>
          <a:xfrm>
            <a:off x="857250" y="333375"/>
            <a:ext cx="7407275" cy="695325"/>
          </a:xfrm>
        </p:spPr>
        <p:txBody>
          <a:bodyPr/>
          <a:lstStyle/>
          <a:p>
            <a:pPr eaLnBrk="1" hangingPunct="1"/>
            <a:r>
              <a:rPr lang="en-GB" altLang="en-US" b="1" u="sng">
                <a:solidFill>
                  <a:srgbClr val="7030A0"/>
                </a:solidFill>
                <a:latin typeface="SassoonPrimaryInfant" pitchFamily="2" charset="0"/>
              </a:rPr>
              <a:t>Grow in Love</a:t>
            </a:r>
          </a:p>
        </p:txBody>
      </p:sp>
      <p:sp>
        <p:nvSpPr>
          <p:cNvPr id="4" name="Rectangle 3">
            <a:extLst>
              <a:ext uri="{FF2B5EF4-FFF2-40B4-BE49-F238E27FC236}">
                <a16:creationId xmlns:a16="http://schemas.microsoft.com/office/drawing/2014/main" id="{EF4E2EDB-D00F-54E9-197D-8FFE6B3B420E}"/>
              </a:ext>
            </a:extLst>
          </p:cNvPr>
          <p:cNvSpPr/>
          <p:nvPr/>
        </p:nvSpPr>
        <p:spPr>
          <a:xfrm>
            <a:off x="5940425" y="5445125"/>
            <a:ext cx="2519363" cy="115252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 name="Picture 2" descr="Access to Grow in Love resources">
            <a:extLst>
              <a:ext uri="{FF2B5EF4-FFF2-40B4-BE49-F238E27FC236}">
                <a16:creationId xmlns:a16="http://schemas.microsoft.com/office/drawing/2014/main" id="{3CA4CB4B-70D8-608E-F286-DFA1AEBD0E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631" b="20730"/>
          <a:stretch/>
        </p:blipFill>
        <p:spPr bwMode="auto">
          <a:xfrm>
            <a:off x="431932" y="4995304"/>
            <a:ext cx="1374722" cy="1026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screenshot of a computer&#10;&#10;Description automatically generated">
            <a:extLst>
              <a:ext uri="{FF2B5EF4-FFF2-40B4-BE49-F238E27FC236}">
                <a16:creationId xmlns:a16="http://schemas.microsoft.com/office/drawing/2014/main" id="{3D2DE8EA-7E10-0B9F-A3D4-A87041CE8A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9712" y="1772816"/>
            <a:ext cx="6948264" cy="4373033"/>
          </a:xfrm>
          <a:prstGeom prst="rect">
            <a:avLst/>
          </a:prstGeom>
        </p:spPr>
      </p:pic>
      <p:sp>
        <p:nvSpPr>
          <p:cNvPr id="13" name="Content Placeholder 2">
            <a:extLst>
              <a:ext uri="{FF2B5EF4-FFF2-40B4-BE49-F238E27FC236}">
                <a16:creationId xmlns:a16="http://schemas.microsoft.com/office/drawing/2014/main" id="{5A6170F1-0BD0-7E3E-B00A-3710D81B3037}"/>
              </a:ext>
            </a:extLst>
          </p:cNvPr>
          <p:cNvSpPr>
            <a:spLocks noGrp="1"/>
          </p:cNvSpPr>
          <p:nvPr>
            <p:ph idx="1"/>
          </p:nvPr>
        </p:nvSpPr>
        <p:spPr>
          <a:xfrm>
            <a:off x="416484" y="1412777"/>
            <a:ext cx="3622194" cy="2808312"/>
          </a:xfrm>
        </p:spPr>
        <p:txBody>
          <a:bodyPr/>
          <a:lstStyle/>
          <a:p>
            <a:pPr>
              <a:defRPr/>
            </a:pPr>
            <a:r>
              <a:rPr lang="en-GB" altLang="en-US" dirty="0">
                <a:latin typeface="SassoonPrimaryInfant" pitchFamily="2" charset="0"/>
              </a:rPr>
              <a:t>Acceptance</a:t>
            </a:r>
          </a:p>
          <a:p>
            <a:pPr>
              <a:defRPr/>
            </a:pPr>
            <a:r>
              <a:rPr lang="en-GB" altLang="en-US" dirty="0">
                <a:latin typeface="SassoonPrimaryInfant" pitchFamily="2" charset="0"/>
              </a:rPr>
              <a:t>Tolerance</a:t>
            </a:r>
          </a:p>
          <a:p>
            <a:pPr>
              <a:defRPr/>
            </a:pPr>
            <a:r>
              <a:rPr lang="en-GB" altLang="en-US" dirty="0">
                <a:latin typeface="SassoonPrimaryInfant" pitchFamily="2" charset="0"/>
              </a:rPr>
              <a:t>Faith &amp; Values</a:t>
            </a:r>
          </a:p>
          <a:p>
            <a:pPr>
              <a:defRPr/>
            </a:pPr>
            <a:r>
              <a:rPr lang="en-GB" altLang="en-US" dirty="0">
                <a:latin typeface="SassoonPrimaryInfant" pitchFamily="2" charset="0"/>
              </a:rPr>
              <a:t>Awareness</a:t>
            </a:r>
          </a:p>
          <a:p>
            <a:pPr>
              <a:defRPr/>
            </a:pPr>
            <a:r>
              <a:rPr lang="en-GB" altLang="en-US" dirty="0">
                <a:latin typeface="SassoonPrimaryInfant" pitchFamily="2" charset="0"/>
              </a:rPr>
              <a:t>Respect</a:t>
            </a:r>
          </a:p>
          <a:p>
            <a:pPr>
              <a:defRPr/>
            </a:pPr>
            <a:r>
              <a:rPr lang="en-GB" altLang="en-US" dirty="0">
                <a:latin typeface="SassoonPrimaryInfant" pitchFamily="2" charset="0"/>
              </a:rPr>
              <a:t>Understanding</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DAD3B9D1-42B2-4EB4-CCF7-2B670AB9728E}"/>
              </a:ext>
            </a:extLst>
          </p:cNvPr>
          <p:cNvSpPr>
            <a:spLocks noGrp="1"/>
          </p:cNvSpPr>
          <p:nvPr>
            <p:ph type="title"/>
          </p:nvPr>
        </p:nvSpPr>
        <p:spPr>
          <a:xfrm>
            <a:off x="868362" y="476672"/>
            <a:ext cx="7407275" cy="695325"/>
          </a:xfrm>
        </p:spPr>
        <p:txBody>
          <a:bodyPr/>
          <a:lstStyle/>
          <a:p>
            <a:pPr algn="ctr" eaLnBrk="1" hangingPunct="1"/>
            <a:r>
              <a:rPr lang="en-GB" altLang="en-US" b="1" u="sng" dirty="0">
                <a:solidFill>
                  <a:srgbClr val="7030A0"/>
                </a:solidFill>
                <a:latin typeface="SassoonPrimaryInfant" pitchFamily="2" charset="0"/>
              </a:rPr>
              <a:t>Do This in Memory &amp; First Holy Communion</a:t>
            </a:r>
          </a:p>
        </p:txBody>
      </p:sp>
      <p:sp>
        <p:nvSpPr>
          <p:cNvPr id="38915" name="Content Placeholder 2">
            <a:extLst>
              <a:ext uri="{FF2B5EF4-FFF2-40B4-BE49-F238E27FC236}">
                <a16:creationId xmlns:a16="http://schemas.microsoft.com/office/drawing/2014/main" id="{C90285BC-BBFD-7CAB-DD3E-C07DA3125B06}"/>
              </a:ext>
            </a:extLst>
          </p:cNvPr>
          <p:cNvSpPr>
            <a:spLocks noGrp="1"/>
          </p:cNvSpPr>
          <p:nvPr>
            <p:ph idx="1"/>
          </p:nvPr>
        </p:nvSpPr>
        <p:spPr>
          <a:xfrm>
            <a:off x="395536" y="1688922"/>
            <a:ext cx="7764462" cy="4038600"/>
          </a:xfrm>
        </p:spPr>
        <p:txBody>
          <a:bodyPr/>
          <a:lstStyle/>
          <a:p>
            <a:pPr marL="257175" indent="-257175" eaLnBrk="1" hangingPunct="1">
              <a:buFont typeface="Arial" panose="020B0604020202020204" pitchFamily="34" charset="0"/>
              <a:buChar char="•"/>
            </a:pPr>
            <a:r>
              <a:rPr lang="en-GB" altLang="en-US" sz="1800" dirty="0">
                <a:latin typeface="SassoonPrimaryInfant" pitchFamily="2" charset="0"/>
              </a:rPr>
              <a:t>Do This in Memory Programme completed in partnership with school and home – mass one Sunday a month with parents. </a:t>
            </a:r>
          </a:p>
          <a:p>
            <a:pPr marL="257175" indent="-257175" eaLnBrk="1" hangingPunct="1">
              <a:buFont typeface="Arial" panose="020B0604020202020204" pitchFamily="34" charset="0"/>
              <a:buChar char="•"/>
            </a:pPr>
            <a:r>
              <a:rPr lang="en-GB" altLang="en-US" sz="1800" dirty="0">
                <a:latin typeface="SassoonPrimaryInfant" pitchFamily="2" charset="0"/>
              </a:rPr>
              <a:t>Children will have a passport, that they can take to mass with them, and it will be signed by Fr Francis – what did I do/notice?</a:t>
            </a:r>
          </a:p>
          <a:p>
            <a:pPr marL="257175" indent="-257175" eaLnBrk="1" hangingPunct="1">
              <a:buFont typeface="Arial" panose="020B0604020202020204" pitchFamily="34" charset="0"/>
              <a:buChar char="•"/>
            </a:pPr>
            <a:r>
              <a:rPr lang="en-GB" altLang="en-US" sz="1800" dirty="0">
                <a:latin typeface="SassoonPrimaryInfant" pitchFamily="2" charset="0"/>
              </a:rPr>
              <a:t>Meeting with Fr Francis in school on the 25</a:t>
            </a:r>
            <a:r>
              <a:rPr lang="en-GB" altLang="en-US" sz="1800" baseline="30000" dirty="0">
                <a:latin typeface="SassoonPrimaryInfant" pitchFamily="2" charset="0"/>
              </a:rPr>
              <a:t>th</a:t>
            </a:r>
            <a:r>
              <a:rPr lang="en-GB" altLang="en-US" sz="1800" dirty="0">
                <a:latin typeface="SassoonPrimaryInfant" pitchFamily="2" charset="0"/>
              </a:rPr>
              <a:t> of September at 6pm.</a:t>
            </a:r>
          </a:p>
        </p:txBody>
      </p:sp>
      <p:pic>
        <p:nvPicPr>
          <p:cNvPr id="38916" name="Picture 1">
            <a:extLst>
              <a:ext uri="{FF2B5EF4-FFF2-40B4-BE49-F238E27FC236}">
                <a16:creationId xmlns:a16="http://schemas.microsoft.com/office/drawing/2014/main" id="{4F84DEB4-8CEE-3785-0C03-8B90A90D319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00149" y="4077072"/>
            <a:ext cx="6743700" cy="16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97658D11-E360-1772-B8D5-ABF1949A3BC9}"/>
              </a:ext>
            </a:extLst>
          </p:cNvPr>
          <p:cNvSpPr>
            <a:spLocks noGrp="1"/>
          </p:cNvSpPr>
          <p:nvPr>
            <p:ph type="title"/>
          </p:nvPr>
        </p:nvSpPr>
        <p:spPr>
          <a:xfrm>
            <a:off x="835025" y="188913"/>
            <a:ext cx="7407275" cy="1355725"/>
          </a:xfrm>
        </p:spPr>
        <p:txBody>
          <a:bodyPr/>
          <a:lstStyle/>
          <a:p>
            <a:r>
              <a:rPr lang="en-GB" altLang="en-US" b="1" u="sng">
                <a:solidFill>
                  <a:srgbClr val="7030A0"/>
                </a:solidFill>
                <a:latin typeface="SassoonPrimaryInfant" pitchFamily="2" charset="0"/>
              </a:rPr>
              <a:t>Assessment</a:t>
            </a:r>
            <a:endParaRPr lang="en-GB" altLang="en-US">
              <a:latin typeface="SassoonPrimaryInfant" pitchFamily="2" charset="0"/>
            </a:endParaRPr>
          </a:p>
        </p:txBody>
      </p:sp>
      <p:sp>
        <p:nvSpPr>
          <p:cNvPr id="16387" name="Content Placeholder 2">
            <a:extLst>
              <a:ext uri="{FF2B5EF4-FFF2-40B4-BE49-F238E27FC236}">
                <a16:creationId xmlns:a16="http://schemas.microsoft.com/office/drawing/2014/main" id="{554DEE96-0B41-023C-E409-A450FBE6CD1F}"/>
              </a:ext>
            </a:extLst>
          </p:cNvPr>
          <p:cNvSpPr>
            <a:spLocks noGrp="1"/>
          </p:cNvSpPr>
          <p:nvPr>
            <p:ph idx="1"/>
          </p:nvPr>
        </p:nvSpPr>
        <p:spPr>
          <a:xfrm>
            <a:off x="398462" y="1412875"/>
            <a:ext cx="8277993" cy="4968875"/>
          </a:xfrm>
        </p:spPr>
        <p:txBody>
          <a:bodyPr/>
          <a:lstStyle/>
          <a:p>
            <a:pPr>
              <a:defRPr/>
            </a:pPr>
            <a:r>
              <a:rPr lang="en-GB" altLang="en-US" dirty="0">
                <a:latin typeface="SassoonPrimaryInfant" pitchFamily="2" charset="0"/>
              </a:rPr>
              <a:t>Assessments – ongoing throughout the year. </a:t>
            </a:r>
          </a:p>
          <a:p>
            <a:pPr>
              <a:defRPr/>
            </a:pPr>
            <a:r>
              <a:rPr lang="en-GB" altLang="en-US" dirty="0">
                <a:latin typeface="SassoonPrimaryInfant" pitchFamily="2" charset="0"/>
              </a:rPr>
              <a:t>Reading levels – assessed three times a year. </a:t>
            </a:r>
          </a:p>
          <a:p>
            <a:pPr>
              <a:defRPr/>
            </a:pPr>
            <a:r>
              <a:rPr lang="en-GB" altLang="en-US" dirty="0">
                <a:latin typeface="SassoonPrimaryInfant" pitchFamily="2" charset="0"/>
              </a:rPr>
              <a:t>End of year report 2026 will provide reading levels.</a:t>
            </a:r>
          </a:p>
          <a:p>
            <a:pPr>
              <a:defRPr/>
            </a:pPr>
            <a:endParaRPr lang="en-GB" altLang="en-US" dirty="0">
              <a:latin typeface="SassoonPrimaryInfant" pitchFamily="2" charset="0"/>
            </a:endParaRPr>
          </a:p>
          <a:p>
            <a:pPr>
              <a:defRPr/>
            </a:pPr>
            <a:r>
              <a:rPr lang="en-GB" altLang="en-US" dirty="0">
                <a:latin typeface="SassoonPrimaryInfant" pitchFamily="2" charset="0"/>
              </a:rPr>
              <a:t>Bug Club Comprehensions. </a:t>
            </a:r>
          </a:p>
          <a:p>
            <a:pPr>
              <a:defRPr/>
            </a:pPr>
            <a:r>
              <a:rPr lang="en-GB" altLang="en-US" dirty="0">
                <a:latin typeface="SassoonPrimaryInfant" pitchFamily="2" charset="0"/>
              </a:rPr>
              <a:t>Writing levels – three times a year. </a:t>
            </a:r>
          </a:p>
          <a:p>
            <a:pPr>
              <a:defRPr/>
            </a:pPr>
            <a:r>
              <a:rPr lang="en-GB" altLang="en-US" dirty="0">
                <a:latin typeface="SassoonPrimaryInfant" pitchFamily="2" charset="0"/>
              </a:rPr>
              <a:t>One piece of writing shared with parents in Term 2 – two stars and a wish. </a:t>
            </a:r>
          </a:p>
          <a:p>
            <a:pPr>
              <a:defRPr/>
            </a:pPr>
            <a:r>
              <a:rPr lang="en-GB" altLang="en-US" dirty="0">
                <a:latin typeface="SassoonPrimaryInfant" pitchFamily="2" charset="0"/>
              </a:rPr>
              <a:t>NGRT, NGST. </a:t>
            </a:r>
          </a:p>
          <a:p>
            <a:pPr>
              <a:defRPr/>
            </a:pPr>
            <a:endParaRPr lang="en-GB" altLang="en-US" dirty="0">
              <a:latin typeface="SassoonPrimaryInfant" pitchFamily="2" charset="0"/>
            </a:endParaRPr>
          </a:p>
          <a:p>
            <a:pPr>
              <a:defRPr/>
            </a:pPr>
            <a:r>
              <a:rPr lang="en-GB" altLang="en-US" dirty="0">
                <a:latin typeface="SassoonPrimaryInfant" pitchFamily="2" charset="0"/>
              </a:rPr>
              <a:t>Numeracy assessment at the end of topics. </a:t>
            </a:r>
          </a:p>
          <a:p>
            <a:pPr>
              <a:defRPr/>
            </a:pPr>
            <a:r>
              <a:rPr lang="en-GB" altLang="en-US" dirty="0">
                <a:latin typeface="SassoonPrimaryInfant" pitchFamily="2" charset="0"/>
              </a:rPr>
              <a:t>CCEA levelled maths tasks – twice a year.  </a:t>
            </a:r>
          </a:p>
          <a:p>
            <a:pPr>
              <a:defRPr/>
            </a:pPr>
            <a:r>
              <a:rPr lang="en-GB" altLang="en-US" dirty="0">
                <a:latin typeface="SassoonPrimaryInfant" pitchFamily="2" charset="0"/>
              </a:rPr>
              <a:t>PTM &amp; PTE – end of May.</a:t>
            </a:r>
          </a:p>
          <a:p>
            <a:pPr marL="34925" indent="0">
              <a:buFont typeface="Corbel" panose="020B0503020204020204" pitchFamily="34" charset="0"/>
              <a:buNone/>
              <a:defRPr/>
            </a:pPr>
            <a:endParaRPr lang="en-GB" altLang="en-US" dirty="0">
              <a:latin typeface="SassoonPrimaryInfant" pitchFamily="2" charset="0"/>
            </a:endParaRP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Content Placeholder 2">
            <a:extLst>
              <a:ext uri="{FF2B5EF4-FFF2-40B4-BE49-F238E27FC236}">
                <a16:creationId xmlns:a16="http://schemas.microsoft.com/office/drawing/2014/main" id="{2B0B646E-DD9B-41D9-3F23-36DEFC22783F}"/>
              </a:ext>
            </a:extLst>
          </p:cNvPr>
          <p:cNvSpPr>
            <a:spLocks noGrp="1"/>
          </p:cNvSpPr>
          <p:nvPr>
            <p:ph idx="1"/>
          </p:nvPr>
        </p:nvSpPr>
        <p:spPr/>
        <p:txBody>
          <a:bodyPr/>
          <a:lstStyle/>
          <a:p>
            <a:pPr marL="34925" indent="0">
              <a:buFont typeface="Corbel" panose="020B0503020204020204" pitchFamily="34" charset="0"/>
              <a:buNone/>
              <a:defRPr/>
            </a:pPr>
            <a:endParaRPr lang="en-GB" altLang="en-US" dirty="0"/>
          </a:p>
          <a:p>
            <a:pPr>
              <a:defRPr/>
            </a:pPr>
            <a:endParaRPr lang="en-GB" altLang="en-US" dirty="0"/>
          </a:p>
          <a:p>
            <a:pPr>
              <a:defRPr/>
            </a:pPr>
            <a:endParaRPr lang="en-GB" altLang="en-US" dirty="0"/>
          </a:p>
          <a:p>
            <a:pPr>
              <a:defRPr/>
            </a:pPr>
            <a:endParaRPr lang="en-GB" altLang="en-US" dirty="0"/>
          </a:p>
          <a:p>
            <a:pPr marL="34925" indent="0">
              <a:buFont typeface="Corbel" panose="020B0503020204020204" pitchFamily="34" charset="0"/>
              <a:buNone/>
              <a:defRPr/>
            </a:pPr>
            <a:endParaRPr lang="en-GB" altLang="en-US" dirty="0"/>
          </a:p>
        </p:txBody>
      </p:sp>
      <p:graphicFrame>
        <p:nvGraphicFramePr>
          <p:cNvPr id="4" name="Table 3">
            <a:extLst>
              <a:ext uri="{FF2B5EF4-FFF2-40B4-BE49-F238E27FC236}">
                <a16:creationId xmlns:a16="http://schemas.microsoft.com/office/drawing/2014/main" id="{A808E630-EAA4-6A80-F67A-75522F63DE36}"/>
              </a:ext>
            </a:extLst>
          </p:cNvPr>
          <p:cNvGraphicFramePr>
            <a:graphicFrameLocks noGrp="1"/>
          </p:cNvGraphicFramePr>
          <p:nvPr>
            <p:extLst>
              <p:ext uri="{D42A27DB-BD31-4B8C-83A1-F6EECF244321}">
                <p14:modId xmlns:p14="http://schemas.microsoft.com/office/powerpoint/2010/main" val="2558279986"/>
              </p:ext>
            </p:extLst>
          </p:nvPr>
        </p:nvGraphicFramePr>
        <p:xfrm>
          <a:off x="427038" y="1125538"/>
          <a:ext cx="8293100" cy="2025432"/>
        </p:xfrm>
        <a:graphic>
          <a:graphicData uri="http://schemas.openxmlformats.org/drawingml/2006/table">
            <a:tbl>
              <a:tblPr firstRow="1" bandRow="1">
                <a:tableStyleId>{5C22544A-7EE6-4342-B048-85BDC9FD1C3A}</a:tableStyleId>
              </a:tblPr>
              <a:tblGrid>
                <a:gridCol w="3942810">
                  <a:extLst>
                    <a:ext uri="{9D8B030D-6E8A-4147-A177-3AD203B41FA5}">
                      <a16:colId xmlns:a16="http://schemas.microsoft.com/office/drawing/2014/main" val="20000"/>
                    </a:ext>
                  </a:extLst>
                </a:gridCol>
                <a:gridCol w="4350290">
                  <a:extLst>
                    <a:ext uri="{9D8B030D-6E8A-4147-A177-3AD203B41FA5}">
                      <a16:colId xmlns:a16="http://schemas.microsoft.com/office/drawing/2014/main" val="20001"/>
                    </a:ext>
                  </a:extLst>
                </a:gridCol>
              </a:tblGrid>
              <a:tr h="512475">
                <a:tc>
                  <a:txBody>
                    <a:bodyPr/>
                    <a:lstStyle/>
                    <a:p>
                      <a:r>
                        <a:rPr lang="en-GB" sz="2500" dirty="0">
                          <a:latin typeface="SassoonPrimaryInfant" pitchFamily="2" charset="0"/>
                        </a:rPr>
                        <a:t>P4RM</a:t>
                      </a:r>
                    </a:p>
                  </a:txBody>
                  <a:tcPr marL="167160" marR="167160" marT="83572" marB="83572"/>
                </a:tc>
                <a:tc>
                  <a:txBody>
                    <a:bodyPr/>
                    <a:lstStyle/>
                    <a:p>
                      <a:r>
                        <a:rPr lang="en-GB" sz="2500" dirty="0">
                          <a:latin typeface="SassoonPrimaryInfant" pitchFamily="2" charset="0"/>
                        </a:rPr>
                        <a:t>P4PS</a:t>
                      </a:r>
                    </a:p>
                  </a:txBody>
                  <a:tcPr marL="167160" marR="167160" marT="83572" marB="83572"/>
                </a:tc>
                <a:extLst>
                  <a:ext uri="{0D108BD9-81ED-4DB2-BD59-A6C34878D82A}">
                    <a16:rowId xmlns:a16="http://schemas.microsoft.com/office/drawing/2014/main" val="10000"/>
                  </a:ext>
                </a:extLst>
              </a:tr>
              <a:tr h="702448">
                <a:tc>
                  <a:txBody>
                    <a:bodyPr/>
                    <a:lstStyle/>
                    <a:p>
                      <a:r>
                        <a:rPr lang="en-GB" sz="2500" dirty="0">
                          <a:latin typeface="SassoonPrimaryInfant" pitchFamily="2" charset="0"/>
                        </a:rPr>
                        <a:t>PE: Tuesday (pitch)</a:t>
                      </a:r>
                    </a:p>
                    <a:p>
                      <a:r>
                        <a:rPr lang="en-GB" sz="2500" dirty="0">
                          <a:latin typeface="SassoonPrimaryInfant" pitchFamily="2" charset="0"/>
                        </a:rPr>
                        <a:t>      Wednesday (hall) </a:t>
                      </a:r>
                    </a:p>
                  </a:txBody>
                  <a:tcPr marL="167160" marR="167160" marT="83572" marB="83572"/>
                </a:tc>
                <a:tc>
                  <a:txBody>
                    <a:bodyPr/>
                    <a:lstStyle/>
                    <a:p>
                      <a:r>
                        <a:rPr lang="en-GB" sz="2500" dirty="0">
                          <a:latin typeface="SassoonPrimaryInfant" pitchFamily="2" charset="0"/>
                        </a:rPr>
                        <a:t>PE: Wednesday (hall)</a:t>
                      </a:r>
                    </a:p>
                    <a:p>
                      <a:r>
                        <a:rPr lang="en-GB" sz="2500" dirty="0">
                          <a:latin typeface="SassoonPrimaryInfant" pitchFamily="2" charset="0"/>
                        </a:rPr>
                        <a:t>     Thursday (pitch)</a:t>
                      </a:r>
                    </a:p>
                  </a:txBody>
                  <a:tcPr marL="167160" marR="167160" marT="83572" marB="83572"/>
                </a:tc>
                <a:extLst>
                  <a:ext uri="{0D108BD9-81ED-4DB2-BD59-A6C34878D82A}">
                    <a16:rowId xmlns:a16="http://schemas.microsoft.com/office/drawing/2014/main" val="10001"/>
                  </a:ext>
                </a:extLst>
              </a:tr>
              <a:tr h="512475">
                <a:tc>
                  <a:txBody>
                    <a:bodyPr/>
                    <a:lstStyle/>
                    <a:p>
                      <a:endParaRPr lang="en-GB" sz="2500" dirty="0">
                        <a:latin typeface="SassoonPrimaryInfant" pitchFamily="2" charset="0"/>
                      </a:endParaRPr>
                    </a:p>
                  </a:txBody>
                  <a:tcPr marL="167160" marR="167160" marT="83572" marB="83572"/>
                </a:tc>
                <a:tc>
                  <a:txBody>
                    <a:bodyPr/>
                    <a:lstStyle/>
                    <a:p>
                      <a:endParaRPr lang="en-GB" sz="2500" dirty="0">
                        <a:latin typeface="SassoonPrimaryInfant" pitchFamily="2" charset="0"/>
                      </a:endParaRPr>
                    </a:p>
                  </a:txBody>
                  <a:tcPr marL="167160" marR="167160" marT="83572" marB="83572"/>
                </a:tc>
                <a:extLst>
                  <a:ext uri="{0D108BD9-81ED-4DB2-BD59-A6C34878D82A}">
                    <a16:rowId xmlns:a16="http://schemas.microsoft.com/office/drawing/2014/main" val="2262821143"/>
                  </a:ext>
                </a:extLst>
              </a:tr>
            </a:tbl>
          </a:graphicData>
        </a:graphic>
      </p:graphicFrame>
      <p:sp>
        <p:nvSpPr>
          <p:cNvPr id="45070" name="Content Placeholder 2">
            <a:extLst>
              <a:ext uri="{FF2B5EF4-FFF2-40B4-BE49-F238E27FC236}">
                <a16:creationId xmlns:a16="http://schemas.microsoft.com/office/drawing/2014/main" id="{0195B008-1794-A3A0-158B-C00BFA1C3FEB}"/>
              </a:ext>
            </a:extLst>
          </p:cNvPr>
          <p:cNvSpPr txBox="1">
            <a:spLocks/>
          </p:cNvSpPr>
          <p:nvPr/>
        </p:nvSpPr>
        <p:spPr bwMode="auto">
          <a:xfrm>
            <a:off x="427038" y="2708275"/>
            <a:ext cx="7764462"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57175" indent="-25717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eaLnBrk="1" hangingPunct="1">
              <a:buFont typeface="Arial" panose="020B0604020202020204" pitchFamily="34" charset="0"/>
              <a:buChar char="•"/>
            </a:pPr>
            <a:r>
              <a:rPr lang="en-GB" altLang="en-US" sz="1800">
                <a:latin typeface="SassoonPrimaryInfant" pitchFamily="2" charset="0"/>
              </a:rPr>
              <a:t>Full PE uniform: white polo shirt, black shorts or black tracksuit bottoms and trainers.</a:t>
            </a:r>
          </a:p>
          <a:p>
            <a:pPr eaLnBrk="1" hangingPunct="1">
              <a:buFont typeface="Arial" panose="020B0604020202020204" pitchFamily="34" charset="0"/>
              <a:buChar char="•"/>
            </a:pPr>
            <a:r>
              <a:rPr lang="en-GB" altLang="en-US" sz="1800">
                <a:latin typeface="SassoonPrimaryInfant" pitchFamily="2" charset="0"/>
              </a:rPr>
              <a:t>No jewellery or earrings permitted. </a:t>
            </a:r>
          </a:p>
        </p:txBody>
      </p:sp>
      <p:sp>
        <p:nvSpPr>
          <p:cNvPr id="45071" name="Title 1">
            <a:extLst>
              <a:ext uri="{FF2B5EF4-FFF2-40B4-BE49-F238E27FC236}">
                <a16:creationId xmlns:a16="http://schemas.microsoft.com/office/drawing/2014/main" id="{22564199-072B-A222-4B51-F47F74BEF43C}"/>
              </a:ext>
            </a:extLst>
          </p:cNvPr>
          <p:cNvSpPr txBox="1">
            <a:spLocks/>
          </p:cNvSpPr>
          <p:nvPr/>
        </p:nvSpPr>
        <p:spPr bwMode="auto">
          <a:xfrm>
            <a:off x="857250" y="333375"/>
            <a:ext cx="74072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eaLnBrk="1" hangingPunct="1">
              <a:spcBef>
                <a:spcPct val="0"/>
              </a:spcBef>
              <a:buClrTx/>
              <a:buSzTx/>
              <a:buFontTx/>
              <a:buNone/>
            </a:pPr>
            <a:r>
              <a:rPr lang="en-GB" altLang="en-US" sz="4000" b="1" u="sng">
                <a:solidFill>
                  <a:srgbClr val="7030A0"/>
                </a:solidFill>
                <a:latin typeface="SassoonPrimaryInfant" pitchFamily="2" charset="0"/>
              </a:rPr>
              <a:t>P.E.</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7D110290-5B17-9149-FFC2-D883911F9930}"/>
              </a:ext>
            </a:extLst>
          </p:cNvPr>
          <p:cNvSpPr>
            <a:spLocks noGrp="1"/>
          </p:cNvSpPr>
          <p:nvPr>
            <p:ph type="title"/>
          </p:nvPr>
        </p:nvSpPr>
        <p:spPr>
          <a:xfrm>
            <a:off x="857250" y="115888"/>
            <a:ext cx="7407275" cy="695325"/>
          </a:xfrm>
        </p:spPr>
        <p:txBody>
          <a:bodyPr/>
          <a:lstStyle/>
          <a:p>
            <a:pPr eaLnBrk="1" hangingPunct="1"/>
            <a:r>
              <a:rPr lang="en-GB" altLang="en-US" b="1" u="sng">
                <a:solidFill>
                  <a:srgbClr val="7030A0"/>
                </a:solidFill>
                <a:latin typeface="SassoonPrimaryInfant" pitchFamily="2" charset="0"/>
              </a:rPr>
              <a:t>Homework</a:t>
            </a:r>
          </a:p>
        </p:txBody>
      </p:sp>
      <p:graphicFrame>
        <p:nvGraphicFramePr>
          <p:cNvPr id="4" name="Table 6">
            <a:extLst>
              <a:ext uri="{FF2B5EF4-FFF2-40B4-BE49-F238E27FC236}">
                <a16:creationId xmlns:a16="http://schemas.microsoft.com/office/drawing/2014/main" id="{D6C79E8F-4F17-9637-4022-8E1B835750A7}"/>
              </a:ext>
            </a:extLst>
          </p:cNvPr>
          <p:cNvGraphicFramePr>
            <a:graphicFrameLocks noGrp="1"/>
          </p:cNvGraphicFramePr>
          <p:nvPr>
            <p:extLst>
              <p:ext uri="{D42A27DB-BD31-4B8C-83A1-F6EECF244321}">
                <p14:modId xmlns:p14="http://schemas.microsoft.com/office/powerpoint/2010/main" val="3678535492"/>
              </p:ext>
            </p:extLst>
          </p:nvPr>
        </p:nvGraphicFramePr>
        <p:xfrm>
          <a:off x="430213" y="836613"/>
          <a:ext cx="8534400" cy="5979386"/>
        </p:xfrm>
        <a:graphic>
          <a:graphicData uri="http://schemas.openxmlformats.org/drawingml/2006/table">
            <a:tbl>
              <a:tblPr firstRow="1" bandRow="1">
                <a:tableStyleId>{5C22544A-7EE6-4342-B048-85BDC9FD1C3A}</a:tableStyleId>
              </a:tblPr>
              <a:tblGrid>
                <a:gridCol w="2133599">
                  <a:extLst>
                    <a:ext uri="{9D8B030D-6E8A-4147-A177-3AD203B41FA5}">
                      <a16:colId xmlns:a16="http://schemas.microsoft.com/office/drawing/2014/main" val="20000"/>
                    </a:ext>
                  </a:extLst>
                </a:gridCol>
                <a:gridCol w="6400801">
                  <a:extLst>
                    <a:ext uri="{9D8B030D-6E8A-4147-A177-3AD203B41FA5}">
                      <a16:colId xmlns:a16="http://schemas.microsoft.com/office/drawing/2014/main" val="20001"/>
                    </a:ext>
                  </a:extLst>
                </a:gridCol>
              </a:tblGrid>
              <a:tr h="311330">
                <a:tc>
                  <a:txBody>
                    <a:bodyPr/>
                    <a:lstStyle/>
                    <a:p>
                      <a:pPr algn="ctr"/>
                      <a:r>
                        <a:rPr lang="en-GB" sz="1600" b="1" dirty="0">
                          <a:solidFill>
                            <a:schemeClr val="tx1"/>
                          </a:solidFill>
                          <a:latin typeface="SassoonPrimaryInfant" pitchFamily="2" charset="0"/>
                        </a:rPr>
                        <a:t>Day</a:t>
                      </a:r>
                    </a:p>
                  </a:txBody>
                  <a:tcPr marL="91449" marR="91449" marT="45717" marB="45717"/>
                </a:tc>
                <a:tc>
                  <a:txBody>
                    <a:bodyPr/>
                    <a:lstStyle/>
                    <a:p>
                      <a:pPr marL="0" indent="0" algn="ctr">
                        <a:buFont typeface="Arial" panose="020B0604020202020204" pitchFamily="34" charset="0"/>
                        <a:buNone/>
                      </a:pPr>
                      <a:r>
                        <a:rPr lang="en-GB" sz="1400" b="1" dirty="0">
                          <a:solidFill>
                            <a:schemeClr val="tx1"/>
                          </a:solidFill>
                          <a:latin typeface="SassoonPrimaryInfant" pitchFamily="2" charset="0"/>
                        </a:rPr>
                        <a:t>Homework</a:t>
                      </a:r>
                    </a:p>
                  </a:txBody>
                  <a:tcPr marL="91449" marR="91449" marT="45717" marB="45717"/>
                </a:tc>
                <a:extLst>
                  <a:ext uri="{0D108BD9-81ED-4DB2-BD59-A6C34878D82A}">
                    <a16:rowId xmlns:a16="http://schemas.microsoft.com/office/drawing/2014/main" val="10000"/>
                  </a:ext>
                </a:extLst>
              </a:tr>
              <a:tr h="123099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0" dirty="0">
                          <a:latin typeface="SassoonPrimaryInfant" pitchFamily="2" charset="0"/>
                        </a:rPr>
                        <a:t>Monday</a:t>
                      </a:r>
                    </a:p>
                    <a:p>
                      <a:pPr algn="ctr"/>
                      <a:endParaRPr lang="en-GB" sz="1600" b="0" dirty="0">
                        <a:latin typeface="SassoonPrimaryInfant" pitchFamily="2" charset="0"/>
                      </a:endParaRPr>
                    </a:p>
                  </a:txBody>
                  <a:tcPr marL="91449" marR="91449" marT="45717" marB="45717"/>
                </a:tc>
                <a:tc>
                  <a:txBody>
                    <a:bodyPr/>
                    <a:lstStyle/>
                    <a:p>
                      <a:pPr marL="285750" indent="-285750">
                        <a:buFont typeface="Arial" panose="020B0604020202020204" pitchFamily="34" charset="0"/>
                        <a:buChar char="•"/>
                      </a:pPr>
                      <a:r>
                        <a:rPr lang="en-GB" sz="1400" b="1" dirty="0">
                          <a:latin typeface="SassoonPrimaryInfant" pitchFamily="2" charset="0"/>
                        </a:rPr>
                        <a:t>Literacy Homework: </a:t>
                      </a:r>
                      <a:r>
                        <a:rPr lang="en-GB" sz="1400" b="0" dirty="0">
                          <a:latin typeface="SassoonPrimaryInfant" pitchFamily="2" charset="0"/>
                        </a:rPr>
                        <a:t>spellings and sentences.</a:t>
                      </a:r>
                    </a:p>
                    <a:p>
                      <a:pPr marL="285750" indent="-285750">
                        <a:buFont typeface="Arial" panose="020B0604020202020204" pitchFamily="34" charset="0"/>
                        <a:buChar char="•"/>
                      </a:pPr>
                      <a:r>
                        <a:rPr lang="en-GB" sz="1400" b="0" dirty="0">
                          <a:latin typeface="SassoonPrimaryInfant" pitchFamily="2" charset="0"/>
                        </a:rPr>
                        <a:t>Bug Club or Reading Books - 20 minutes reading a night.</a:t>
                      </a:r>
                    </a:p>
                    <a:p>
                      <a:pPr marL="285750" indent="-285750">
                        <a:buFont typeface="Arial" panose="020B0604020202020204" pitchFamily="34" charset="0"/>
                        <a:buChar char="•"/>
                      </a:pPr>
                      <a:endParaRPr lang="en-GB" sz="1400" b="0" dirty="0">
                        <a:latin typeface="SassoonPrimaryInfant" pitchFamily="2" charset="0"/>
                      </a:endParaRPr>
                    </a:p>
                    <a:p>
                      <a:pPr marL="285750" indent="-285750">
                        <a:buFont typeface="Arial" panose="020B0604020202020204" pitchFamily="34" charset="0"/>
                        <a:buChar char="•"/>
                      </a:pPr>
                      <a:r>
                        <a:rPr lang="en-GB" sz="1400" b="0" dirty="0">
                          <a:latin typeface="SassoonPrimaryInfant" pitchFamily="2" charset="0"/>
                        </a:rPr>
                        <a:t>Friday Quiz books sent home – return to school on Tuesday.</a:t>
                      </a:r>
                    </a:p>
                  </a:txBody>
                  <a:tcPr marL="91449" marR="91449" marT="45717" marB="45717"/>
                </a:tc>
                <a:extLst>
                  <a:ext uri="{0D108BD9-81ED-4DB2-BD59-A6C34878D82A}">
                    <a16:rowId xmlns:a16="http://schemas.microsoft.com/office/drawing/2014/main" val="10001"/>
                  </a:ext>
                </a:extLst>
              </a:tr>
              <a:tr h="1273669">
                <a:tc>
                  <a:txBody>
                    <a:bodyPr/>
                    <a:lstStyle/>
                    <a:p>
                      <a:pPr algn="ctr"/>
                      <a:r>
                        <a:rPr lang="en-GB" sz="1600" b="0" dirty="0">
                          <a:latin typeface="SassoonPrimaryInfant" pitchFamily="2" charset="0"/>
                        </a:rPr>
                        <a:t>Tuesday </a:t>
                      </a:r>
                    </a:p>
                  </a:txBody>
                  <a:tcPr marL="91449" marR="91449" marT="45717" marB="45717"/>
                </a:tc>
                <a:tc>
                  <a:txBody>
                    <a:bodyPr/>
                    <a:lstStyle/>
                    <a:p>
                      <a:pPr marL="285750" indent="-285750">
                        <a:buFont typeface="Arial" panose="020B0604020202020204" pitchFamily="34" charset="0"/>
                        <a:buChar char="•"/>
                      </a:pPr>
                      <a:r>
                        <a:rPr lang="en-GB" sz="1400" b="1" dirty="0">
                          <a:latin typeface="SassoonPrimaryInfant" pitchFamily="2" charset="0"/>
                        </a:rPr>
                        <a:t>Literacy Homework: </a:t>
                      </a:r>
                      <a:r>
                        <a:rPr lang="en-GB" sz="1400" b="0" dirty="0">
                          <a:latin typeface="SassoonPrimaryInfant" pitchFamily="2" charset="0"/>
                        </a:rPr>
                        <a:t>spellings.</a:t>
                      </a:r>
                    </a:p>
                    <a:p>
                      <a:pPr marL="285750" indent="-285750">
                        <a:buFont typeface="Arial" panose="020B0604020202020204" pitchFamily="34" charset="0"/>
                        <a:buChar char="•"/>
                      </a:pPr>
                      <a:r>
                        <a:rPr lang="en-GB" sz="1400" b="0" dirty="0">
                          <a:latin typeface="SassoonPrimaryInfant" pitchFamily="2" charset="0"/>
                        </a:rPr>
                        <a:t>Bug Club or Reading Books – 20 minutes reading a night.</a:t>
                      </a:r>
                    </a:p>
                    <a:p>
                      <a:pPr marL="285750" indent="-285750">
                        <a:buFont typeface="Arial" panose="020B0604020202020204" pitchFamily="34" charset="0"/>
                        <a:buChar char="•"/>
                      </a:pPr>
                      <a:endParaRPr lang="en-GB" sz="1400" b="0" dirty="0">
                        <a:latin typeface="SassoonPrimaryInfant" pitchFamily="2" charset="0"/>
                      </a:endParaRPr>
                    </a:p>
                    <a:p>
                      <a:pPr marL="285750" indent="-285750">
                        <a:buFont typeface="Arial" panose="020B0604020202020204" pitchFamily="34" charset="0"/>
                        <a:buChar char="•"/>
                      </a:pPr>
                      <a:r>
                        <a:rPr lang="en-GB" sz="1400" b="1" dirty="0">
                          <a:latin typeface="SassoonPrimaryInfant" pitchFamily="2" charset="0"/>
                        </a:rPr>
                        <a:t>Numeracy Homework</a:t>
                      </a:r>
                      <a:r>
                        <a:rPr lang="en-GB" sz="1400" b="0" dirty="0">
                          <a:latin typeface="SassoonPrimaryInfant" pitchFamily="2" charset="0"/>
                        </a:rPr>
                        <a:t>: activity allocated on Seesaw – linked to previous weeks learning – complete in Numeracy Home Learning book. </a:t>
                      </a:r>
                    </a:p>
                    <a:p>
                      <a:pPr marL="285750" indent="-285750">
                        <a:buFont typeface="Arial" panose="020B0604020202020204" pitchFamily="34" charset="0"/>
                        <a:buChar char="•"/>
                      </a:pPr>
                      <a:endParaRPr lang="en-GB" sz="1400" b="0" dirty="0">
                        <a:latin typeface="SassoonPrimaryInfant" pitchFamily="2" charset="0"/>
                      </a:endParaRPr>
                    </a:p>
                  </a:txBody>
                  <a:tcPr marL="91449" marR="91449" marT="45717" marB="45717"/>
                </a:tc>
                <a:extLst>
                  <a:ext uri="{0D108BD9-81ED-4DB2-BD59-A6C34878D82A}">
                    <a16:rowId xmlns:a16="http://schemas.microsoft.com/office/drawing/2014/main" val="10002"/>
                  </a:ext>
                </a:extLst>
              </a:tr>
              <a:tr h="1273527">
                <a:tc>
                  <a:txBody>
                    <a:bodyPr/>
                    <a:lstStyle/>
                    <a:p>
                      <a:pPr algn="ctr"/>
                      <a:r>
                        <a:rPr lang="en-GB" sz="1600" b="0" dirty="0">
                          <a:latin typeface="SassoonPrimaryInfant" pitchFamily="2" charset="0"/>
                        </a:rPr>
                        <a:t>Wednesday </a:t>
                      </a:r>
                    </a:p>
                  </a:txBody>
                  <a:tcPr marL="91449" marR="91449" marT="45717" marB="45717"/>
                </a:tc>
                <a:tc>
                  <a:txBody>
                    <a:bodyPr/>
                    <a:lstStyle/>
                    <a:p>
                      <a:pPr marL="285750" indent="-285750">
                        <a:buFont typeface="Arial" panose="020B0604020202020204" pitchFamily="34" charset="0"/>
                        <a:buChar char="•"/>
                      </a:pPr>
                      <a:r>
                        <a:rPr lang="en-GB" sz="1400" b="1" dirty="0">
                          <a:latin typeface="SassoonPrimaryInfant" pitchFamily="2" charset="0"/>
                        </a:rPr>
                        <a:t>Literacy Homework: </a:t>
                      </a:r>
                      <a:r>
                        <a:rPr lang="en-GB" sz="1400" b="0" dirty="0">
                          <a:latin typeface="SassoonPrimaryInfant" pitchFamily="2" charset="0"/>
                        </a:rPr>
                        <a:t>spellings.</a:t>
                      </a:r>
                    </a:p>
                    <a:p>
                      <a:pPr marL="285750" indent="-285750">
                        <a:buFont typeface="Arial" panose="020B0604020202020204" pitchFamily="34" charset="0"/>
                        <a:buChar char="•"/>
                      </a:pPr>
                      <a:r>
                        <a:rPr lang="en-GB" sz="1400" b="0" dirty="0">
                          <a:latin typeface="SassoonPrimaryInfant" pitchFamily="2" charset="0"/>
                        </a:rPr>
                        <a:t>Comprehension – allocated on Seesaw – complete in Literacy Home Learning book.</a:t>
                      </a:r>
                    </a:p>
                    <a:p>
                      <a:pPr marL="285750" indent="-285750">
                        <a:buFont typeface="Arial" panose="020B0604020202020204" pitchFamily="34" charset="0"/>
                        <a:buChar char="•"/>
                      </a:pPr>
                      <a:r>
                        <a:rPr lang="en-GB" sz="1400" b="0" dirty="0">
                          <a:latin typeface="SassoonPrimaryInfant" pitchFamily="2" charset="0"/>
                        </a:rPr>
                        <a:t>Bug Club or Reading Books – 20 minutes of reading a night. </a:t>
                      </a:r>
                    </a:p>
                    <a:p>
                      <a:pPr marL="285750" indent="-285750">
                        <a:buFont typeface="Arial" panose="020B0604020202020204" pitchFamily="34" charset="0"/>
                        <a:buChar char="•"/>
                      </a:pPr>
                      <a:endParaRPr lang="en-GB" sz="1400" b="0" dirty="0">
                        <a:latin typeface="SassoonPrimaryInfant" pitchFamily="2" charset="0"/>
                      </a:endParaRPr>
                    </a:p>
                    <a:p>
                      <a:pPr marL="285750" indent="-285750">
                        <a:buFont typeface="Arial" panose="020B0604020202020204" pitchFamily="34" charset="0"/>
                        <a:buChar char="•"/>
                      </a:pPr>
                      <a:r>
                        <a:rPr lang="en-GB" sz="1400" b="1" dirty="0">
                          <a:latin typeface="SassoonPrimaryInfant" pitchFamily="2" charset="0"/>
                        </a:rPr>
                        <a:t>Numeracy Homework</a:t>
                      </a:r>
                      <a:r>
                        <a:rPr lang="en-GB" sz="1400" b="0" dirty="0">
                          <a:latin typeface="SassoonPrimaryInfant" pitchFamily="2" charset="0"/>
                        </a:rPr>
                        <a:t>: </a:t>
                      </a:r>
                      <a:r>
                        <a:rPr lang="en-GB" sz="1400" b="0" dirty="0" err="1">
                          <a:latin typeface="SassoonPrimaryInfant" pitchFamily="2" charset="0"/>
                        </a:rPr>
                        <a:t>Timestables</a:t>
                      </a:r>
                      <a:r>
                        <a:rPr lang="en-GB" sz="1400" b="0" dirty="0">
                          <a:latin typeface="SassoonPrimaryInfant" pitchFamily="2" charset="0"/>
                        </a:rPr>
                        <a:t> Rockstars. </a:t>
                      </a:r>
                    </a:p>
                  </a:txBody>
                  <a:tcPr marL="91449" marR="91449" marT="45717" marB="45717"/>
                </a:tc>
                <a:extLst>
                  <a:ext uri="{0D108BD9-81ED-4DB2-BD59-A6C34878D82A}">
                    <a16:rowId xmlns:a16="http://schemas.microsoft.com/office/drawing/2014/main" val="10003"/>
                  </a:ext>
                </a:extLst>
              </a:tr>
              <a:tr h="1669926">
                <a:tc>
                  <a:txBody>
                    <a:bodyPr/>
                    <a:lstStyle/>
                    <a:p>
                      <a:pPr algn="ctr"/>
                      <a:r>
                        <a:rPr lang="en-GB" sz="1600" b="0" dirty="0">
                          <a:latin typeface="SassoonPrimaryInfant" pitchFamily="2" charset="0"/>
                        </a:rPr>
                        <a:t>Thursday </a:t>
                      </a:r>
                    </a:p>
                  </a:txBody>
                  <a:tcPr marL="91449" marR="91449" marT="45717" marB="45717"/>
                </a:tc>
                <a:tc>
                  <a:txBody>
                    <a:bodyPr/>
                    <a:lstStyle/>
                    <a:p>
                      <a:pPr marL="285750" indent="-285750">
                        <a:buFont typeface="Arial" panose="020B0604020202020204" pitchFamily="34" charset="0"/>
                        <a:buChar char="•"/>
                      </a:pPr>
                      <a:r>
                        <a:rPr lang="en-GB" sz="1400" b="1" dirty="0">
                          <a:latin typeface="SassoonPrimaryInfant" pitchFamily="2" charset="0"/>
                        </a:rPr>
                        <a:t>Literacy Homework</a:t>
                      </a:r>
                      <a:r>
                        <a:rPr lang="en-GB" sz="1400" b="0" dirty="0">
                          <a:latin typeface="SassoonPrimaryInfant" pitchFamily="2" charset="0"/>
                        </a:rPr>
                        <a:t>: practise spellings using Look, Say, Cover, Write, Check for Friday quiz.</a:t>
                      </a:r>
                    </a:p>
                    <a:p>
                      <a:pPr marL="285750" indent="-285750">
                        <a:buFont typeface="Arial" panose="020B0604020202020204" pitchFamily="34" charset="0"/>
                        <a:buChar char="•"/>
                      </a:pPr>
                      <a:r>
                        <a:rPr lang="en-GB" sz="1400" b="0" dirty="0">
                          <a:latin typeface="SassoonPrimaryInfant" pitchFamily="2" charset="0"/>
                        </a:rPr>
                        <a:t>Bug Club or Reading Books– 20 minutes reading a night. </a:t>
                      </a:r>
                    </a:p>
                    <a:p>
                      <a:pPr marL="285750" indent="-285750">
                        <a:buFont typeface="Arial" panose="020B0604020202020204" pitchFamily="34" charset="0"/>
                        <a:buChar char="•"/>
                      </a:pPr>
                      <a:endParaRPr lang="en-GB" sz="1400" b="0" dirty="0">
                        <a:latin typeface="SassoonPrimaryInfant" pitchFamily="2" charset="0"/>
                      </a:endParaRPr>
                    </a:p>
                    <a:p>
                      <a:pPr marL="285750" indent="-285750">
                        <a:buFont typeface="Arial" panose="020B0604020202020204" pitchFamily="34" charset="0"/>
                        <a:buChar char="•"/>
                      </a:pPr>
                      <a:r>
                        <a:rPr lang="en-GB" sz="1400" b="1" dirty="0">
                          <a:latin typeface="SassoonPrimaryInfant" pitchFamily="2" charset="0"/>
                        </a:rPr>
                        <a:t>Grow in Love or PDMU: </a:t>
                      </a:r>
                      <a:r>
                        <a:rPr lang="en-GB" sz="1400" b="0" dirty="0">
                          <a:latin typeface="SassoonPrimaryInfant" pitchFamily="2" charset="0"/>
                        </a:rPr>
                        <a:t>alternates each week. Will be allocated and completed on Seesaw. </a:t>
                      </a:r>
                    </a:p>
                  </a:txBody>
                  <a:tcPr marL="91449" marR="91449" marT="45717" marB="45717"/>
                </a:tc>
                <a:extLst>
                  <a:ext uri="{0D108BD9-81ED-4DB2-BD59-A6C34878D82A}">
                    <a16:rowId xmlns:a16="http://schemas.microsoft.com/office/drawing/2014/main" val="10004"/>
                  </a:ext>
                </a:extLst>
              </a:tr>
            </a:tbl>
          </a:graphicData>
        </a:graphic>
      </p:graphicFrame>
      <p:sp>
        <p:nvSpPr>
          <p:cNvPr id="47127" name="Content Placeholder 2">
            <a:extLst>
              <a:ext uri="{FF2B5EF4-FFF2-40B4-BE49-F238E27FC236}">
                <a16:creationId xmlns:a16="http://schemas.microsoft.com/office/drawing/2014/main" id="{4B6FAC8D-EDC6-766D-DF76-0DB268299859}"/>
              </a:ext>
            </a:extLst>
          </p:cNvPr>
          <p:cNvSpPr>
            <a:spLocks noGrp="1"/>
          </p:cNvSpPr>
          <p:nvPr>
            <p:ph idx="1"/>
          </p:nvPr>
        </p:nvSpPr>
        <p:spPr>
          <a:xfrm>
            <a:off x="4211638" y="261938"/>
            <a:ext cx="4502150" cy="863600"/>
          </a:xfrm>
        </p:spPr>
        <p:txBody>
          <a:bodyPr/>
          <a:lstStyle/>
          <a:p>
            <a:pPr marL="0" indent="0" algn="ctr" eaLnBrk="1" hangingPunct="1">
              <a:buFont typeface="Corbel" panose="020B0503020204020204" pitchFamily="34" charset="0"/>
              <a:buNone/>
            </a:pPr>
            <a:r>
              <a:rPr lang="en-GB" altLang="en-US" sz="1600" b="1">
                <a:latin typeface="SassoonPrimaryInfant" pitchFamily="2" charset="0"/>
              </a:rPr>
              <a:t>Both Literacy and Numeracy homework books should be returned to school each day. </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5BA842B2-882A-F719-B605-16F9C0BF3228}"/>
              </a:ext>
            </a:extLst>
          </p:cNvPr>
          <p:cNvSpPr>
            <a:spLocks noGrp="1"/>
          </p:cNvSpPr>
          <p:nvPr>
            <p:ph type="title"/>
          </p:nvPr>
        </p:nvSpPr>
        <p:spPr>
          <a:xfrm>
            <a:off x="857250" y="333375"/>
            <a:ext cx="7407275" cy="695325"/>
          </a:xfrm>
        </p:spPr>
        <p:txBody>
          <a:bodyPr/>
          <a:lstStyle/>
          <a:p>
            <a:pPr eaLnBrk="1" hangingPunct="1"/>
            <a:r>
              <a:rPr lang="en-GB" altLang="en-US" b="1" u="sng">
                <a:solidFill>
                  <a:srgbClr val="7030A0"/>
                </a:solidFill>
                <a:latin typeface="SassoonPrimaryInfant" pitchFamily="2" charset="0"/>
              </a:rPr>
              <a:t>Seesaw and Bug Club</a:t>
            </a:r>
          </a:p>
        </p:txBody>
      </p:sp>
      <p:sp>
        <p:nvSpPr>
          <p:cNvPr id="49155" name="Content Placeholder 2">
            <a:extLst>
              <a:ext uri="{FF2B5EF4-FFF2-40B4-BE49-F238E27FC236}">
                <a16:creationId xmlns:a16="http://schemas.microsoft.com/office/drawing/2014/main" id="{9F1A249C-CBDD-C611-17E0-5A7658DFDF38}"/>
              </a:ext>
            </a:extLst>
          </p:cNvPr>
          <p:cNvSpPr>
            <a:spLocks noGrp="1"/>
          </p:cNvSpPr>
          <p:nvPr>
            <p:ph idx="1"/>
          </p:nvPr>
        </p:nvSpPr>
        <p:spPr>
          <a:xfrm>
            <a:off x="395288" y="1196975"/>
            <a:ext cx="8069262" cy="4038600"/>
          </a:xfrm>
        </p:spPr>
        <p:txBody>
          <a:bodyPr/>
          <a:lstStyle/>
          <a:p>
            <a:pPr marL="257175" indent="-257175" eaLnBrk="1" hangingPunct="1">
              <a:buFont typeface="Arial" panose="020B0604020202020204" pitchFamily="34" charset="0"/>
              <a:buChar char="•"/>
            </a:pPr>
            <a:r>
              <a:rPr lang="en-GB" altLang="en-US" sz="1800" dirty="0">
                <a:latin typeface="SassoonPrimaryInfant" pitchFamily="2" charset="0"/>
              </a:rPr>
              <a:t>Homework will be allocated on Seesaw each night – 30 mins max.</a:t>
            </a:r>
          </a:p>
          <a:p>
            <a:pPr marL="257175" indent="-257175" eaLnBrk="1" hangingPunct="1">
              <a:buFont typeface="Arial" panose="020B0604020202020204" pitchFamily="34" charset="0"/>
              <a:buChar char="•"/>
            </a:pPr>
            <a:r>
              <a:rPr lang="en-GB" altLang="en-US" sz="1800" dirty="0">
                <a:latin typeface="SassoonPrimaryInfant" pitchFamily="2" charset="0"/>
              </a:rPr>
              <a:t>All homework will be completed in the Numeracy and Literacy Home Learning books, unless stated otherwise.</a:t>
            </a:r>
          </a:p>
          <a:p>
            <a:pPr marL="257175" indent="-257175" eaLnBrk="1" hangingPunct="1">
              <a:buFont typeface="Arial" panose="020B0604020202020204" pitchFamily="34" charset="0"/>
              <a:buChar char="•"/>
            </a:pPr>
            <a:r>
              <a:rPr lang="en-GB" altLang="en-US" sz="1800" dirty="0">
                <a:latin typeface="SassoonPrimaryInfant" pitchFamily="2" charset="0"/>
              </a:rPr>
              <a:t>Bug Club should be accessed every night.</a:t>
            </a:r>
          </a:p>
          <a:p>
            <a:pPr marL="257175" indent="-257175" eaLnBrk="1" hangingPunct="1">
              <a:buFont typeface="Arial" panose="020B0604020202020204" pitchFamily="34" charset="0"/>
              <a:buChar char="•"/>
            </a:pPr>
            <a:endParaRPr lang="en-GB" altLang="en-US" sz="1800" dirty="0">
              <a:latin typeface="SassoonPrimaryInfant" pitchFamily="2" charset="0"/>
            </a:endParaRPr>
          </a:p>
          <a:p>
            <a:pPr marL="257175" indent="-257175" eaLnBrk="1" hangingPunct="1">
              <a:buFont typeface="Arial" panose="020B0604020202020204" pitchFamily="34" charset="0"/>
              <a:buChar char="•"/>
            </a:pPr>
            <a:r>
              <a:rPr lang="en-GB" altLang="en-US" sz="1800" dirty="0">
                <a:latin typeface="SassoonPrimaryInfant" pitchFamily="2" charset="0"/>
              </a:rPr>
              <a:t>All codes for Seesaw and Bug Club are stuck in the children’s homework books.</a:t>
            </a:r>
          </a:p>
          <a:p>
            <a:pPr marL="257175" indent="-257175" eaLnBrk="1" hangingPunct="1">
              <a:buFont typeface="Arial" panose="020B0604020202020204" pitchFamily="34" charset="0"/>
              <a:buChar char="•"/>
            </a:pPr>
            <a:endParaRPr lang="en-GB" altLang="en-US" sz="1800" dirty="0">
              <a:latin typeface="SassoonPrimaryInfant" pitchFamily="2" charset="0"/>
            </a:endParaRPr>
          </a:p>
          <a:p>
            <a:pPr marL="257175" indent="-257175" eaLnBrk="1" hangingPunct="1">
              <a:buFont typeface="Arial" panose="020B0604020202020204" pitchFamily="34" charset="0"/>
              <a:buChar char="•"/>
            </a:pPr>
            <a:r>
              <a:rPr lang="en-GB" altLang="en-US" sz="1800" dirty="0">
                <a:latin typeface="SassoonPrimaryInfant" pitchFamily="2" charset="0"/>
              </a:rPr>
              <a:t>If there are any issues with laptops or devices, please let the class teacher know. </a:t>
            </a:r>
          </a:p>
        </p:txBody>
      </p:sp>
      <p:pic>
        <p:nvPicPr>
          <p:cNvPr id="49156" name="Picture 2" descr="Seesaw icon and logo – Seesaw Help Center">
            <a:extLst>
              <a:ext uri="{FF2B5EF4-FFF2-40B4-BE49-F238E27FC236}">
                <a16:creationId xmlns:a16="http://schemas.microsoft.com/office/drawing/2014/main" id="{A67DA5AA-C126-60FB-2A6C-CE89677631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450" y="4635500"/>
            <a:ext cx="2159000"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4" descr="Bug Club Family | Primary Curriculum">
            <a:extLst>
              <a:ext uri="{FF2B5EF4-FFF2-40B4-BE49-F238E27FC236}">
                <a16:creationId xmlns:a16="http://schemas.microsoft.com/office/drawing/2014/main" id="{0CE1396A-D38E-DB62-6AC0-97AC69BED8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8525" y="4635500"/>
            <a:ext cx="1770063" cy="177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a:extLst>
              <a:ext uri="{FF2B5EF4-FFF2-40B4-BE49-F238E27FC236}">
                <a16:creationId xmlns:a16="http://schemas.microsoft.com/office/drawing/2014/main" id="{96CD32AE-927A-94F6-E1B8-7C960968B1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6488" y="271463"/>
            <a:ext cx="4391025" cy="631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FC935-6BEC-B9FB-167D-DD15915314E8}"/>
              </a:ext>
            </a:extLst>
          </p:cNvPr>
          <p:cNvSpPr>
            <a:spLocks noGrp="1"/>
          </p:cNvSpPr>
          <p:nvPr>
            <p:ph type="title"/>
          </p:nvPr>
        </p:nvSpPr>
        <p:spPr>
          <a:xfrm>
            <a:off x="480061" y="1104138"/>
            <a:ext cx="4681176" cy="1337310"/>
          </a:xfrm>
        </p:spPr>
        <p:txBody>
          <a:bodyPr vert="horz" wrap="square" lIns="68580" tIns="34290" rIns="68580" bIns="34290" numCol="1" rtlCol="0" anchor="b" anchorCtr="0" compatLnSpc="1">
            <a:prstTxWarp prst="textNoShape">
              <a:avLst/>
            </a:prstTxWarp>
            <a:normAutofit/>
          </a:bodyPr>
          <a:lstStyle/>
          <a:p>
            <a:pPr algn="ctr"/>
            <a:r>
              <a:rPr lang="en-US" sz="3450" dirty="0">
                <a:solidFill>
                  <a:schemeClr val="tx1"/>
                </a:solidFill>
                <a:latin typeface="SassoonPrimaryInfant" pitchFamily="2" charset="0"/>
              </a:rPr>
              <a:t>Thinking School Accreditation 2025-2027</a:t>
            </a:r>
          </a:p>
        </p:txBody>
      </p:sp>
      <p:sp>
        <p:nvSpPr>
          <p:cNvPr id="4" name="Content Placeholder 3">
            <a:extLst>
              <a:ext uri="{FF2B5EF4-FFF2-40B4-BE49-F238E27FC236}">
                <a16:creationId xmlns:a16="http://schemas.microsoft.com/office/drawing/2014/main" id="{2ADF217C-A7EE-ADB1-A0B8-BA51E7F66AF6}"/>
              </a:ext>
            </a:extLst>
          </p:cNvPr>
          <p:cNvSpPr>
            <a:spLocks noGrp="1"/>
          </p:cNvSpPr>
          <p:nvPr>
            <p:ph sz="half" idx="2"/>
          </p:nvPr>
        </p:nvSpPr>
        <p:spPr>
          <a:xfrm>
            <a:off x="480061" y="2887218"/>
            <a:ext cx="4681176" cy="2612898"/>
          </a:xfrm>
        </p:spPr>
        <p:txBody>
          <a:bodyPr vert="horz" wrap="square" lIns="68580" tIns="34290" rIns="68580" bIns="34290" numCol="1" rtlCol="0" anchor="t" anchorCtr="0" compatLnSpc="1">
            <a:prstTxWarp prst="textNoShape">
              <a:avLst/>
            </a:prstTxWarp>
            <a:normAutofit lnSpcReduction="10000"/>
          </a:bodyPr>
          <a:lstStyle/>
          <a:p>
            <a:pPr marL="0" indent="0">
              <a:buNone/>
            </a:pPr>
            <a:r>
              <a:rPr lang="en-US" sz="1425" b="1" u="sng" dirty="0">
                <a:solidFill>
                  <a:schemeClr val="tx1"/>
                </a:solidFill>
                <a:latin typeface="SassoonPrimaryInfant" pitchFamily="2" charset="0"/>
              </a:rPr>
              <a:t>METACOGNITION AND THINKING MATTERS</a:t>
            </a:r>
          </a:p>
          <a:p>
            <a:pPr marL="0" indent="0">
              <a:buNone/>
            </a:pPr>
            <a:r>
              <a:rPr lang="en-US" sz="1425" dirty="0">
                <a:solidFill>
                  <a:schemeClr val="tx1"/>
                </a:solidFill>
                <a:latin typeface="SassoonPrimaryInfant" pitchFamily="2" charset="0"/>
              </a:rPr>
              <a:t>Our learners will: </a:t>
            </a:r>
          </a:p>
          <a:p>
            <a:r>
              <a:rPr lang="en-US" sz="1425" dirty="0">
                <a:solidFill>
                  <a:schemeClr val="tx1"/>
                </a:solidFill>
                <a:latin typeface="SassoonPrimaryInfant" pitchFamily="2" charset="0"/>
              </a:rPr>
              <a:t>Become independent thinkers and problem-solvers, who listen and understand with empathy.</a:t>
            </a:r>
          </a:p>
          <a:p>
            <a:r>
              <a:rPr lang="en-US" sz="1425" dirty="0">
                <a:solidFill>
                  <a:schemeClr val="tx1"/>
                </a:solidFill>
                <a:latin typeface="SassoonPrimaryInfant" pitchFamily="2" charset="0"/>
              </a:rPr>
              <a:t>Collaborate, communicate, and reflect upon their learning with wonder and curiosity. </a:t>
            </a:r>
          </a:p>
          <a:p>
            <a:r>
              <a:rPr lang="en-US" sz="1425" dirty="0">
                <a:solidFill>
                  <a:schemeClr val="tx1"/>
                </a:solidFill>
                <a:latin typeface="SassoonPrimaryInfant" pitchFamily="2" charset="0"/>
              </a:rPr>
              <a:t>Make links across their learning. </a:t>
            </a:r>
          </a:p>
          <a:p>
            <a:r>
              <a:rPr lang="en-US" sz="1425" dirty="0">
                <a:solidFill>
                  <a:schemeClr val="tx1"/>
                </a:solidFill>
                <a:latin typeface="SassoonPrimaryInfant" pitchFamily="2" charset="0"/>
              </a:rPr>
              <a:t>Our learners will be able to understand and communicate their thinking processes, whilst understanding that learning can be difficult and see this as a journey. </a:t>
            </a:r>
          </a:p>
        </p:txBody>
      </p:sp>
      <p:pic>
        <p:nvPicPr>
          <p:cNvPr id="7" name="Picture 6">
            <a:extLst>
              <a:ext uri="{FF2B5EF4-FFF2-40B4-BE49-F238E27FC236}">
                <a16:creationId xmlns:a16="http://schemas.microsoft.com/office/drawing/2014/main" id="{5FE13E93-91BE-F5CA-A316-88A86FEC24B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63172" y="1167834"/>
            <a:ext cx="1797406" cy="2146156"/>
          </a:xfrm>
          <a:prstGeom prst="rect">
            <a:avLst/>
          </a:prstGeom>
          <a:noFill/>
          <a:extLst>
            <a:ext uri="{909E8E84-426E-40DD-AFC4-6F175D3DCCD1}">
              <a14:hiddenFill xmlns:a14="http://schemas.microsoft.com/office/drawing/2010/main">
                <a:solidFill>
                  <a:srgbClr val="FFFFFF"/>
                </a:solidFill>
              </a14:hiddenFill>
            </a:ext>
          </a:extLst>
        </p:spPr>
      </p:pic>
      <p:pic>
        <p:nvPicPr>
          <p:cNvPr id="6" name="Content Placeholder 5">
            <a:extLst>
              <a:ext uri="{FF2B5EF4-FFF2-40B4-BE49-F238E27FC236}">
                <a16:creationId xmlns:a16="http://schemas.microsoft.com/office/drawing/2014/main" id="{CFA27209-4BE1-5F4A-01C7-F87C55F29858}"/>
              </a:ext>
            </a:extLst>
          </p:cNvPr>
          <p:cNvPicPr>
            <a:picLocks noGrp="1" noChangeAspect="1"/>
          </p:cNvPicPr>
          <p:nvPr>
            <p:ph sz="half" idx="1"/>
          </p:nvPr>
        </p:nvPicPr>
        <p:blipFill>
          <a:blip r:embed="rId4"/>
          <a:stretch>
            <a:fillRect/>
          </a:stretch>
        </p:blipFill>
        <p:spPr>
          <a:xfrm>
            <a:off x="5200642" y="3429000"/>
            <a:ext cx="2307694" cy="2146156"/>
          </a:xfrm>
          <a:prstGeom prst="rect">
            <a:avLst/>
          </a:prstGeom>
        </p:spPr>
      </p:pic>
    </p:spTree>
    <p:extLst>
      <p:ext uri="{BB962C8B-B14F-4D97-AF65-F5344CB8AC3E}">
        <p14:creationId xmlns:p14="http://schemas.microsoft.com/office/powerpoint/2010/main" val="2199563660"/>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7178-182A-EB71-EAA0-443A6ADDA2F1}"/>
              </a:ext>
            </a:extLst>
          </p:cNvPr>
          <p:cNvSpPr>
            <a:spLocks noGrp="1"/>
          </p:cNvSpPr>
          <p:nvPr>
            <p:ph type="title"/>
          </p:nvPr>
        </p:nvSpPr>
        <p:spPr/>
        <p:txBody>
          <a:bodyPr/>
          <a:lstStyle/>
          <a:p>
            <a:pPr algn="ctr"/>
            <a:r>
              <a:rPr lang="en-GB" dirty="0"/>
              <a:t>Thinking School  </a:t>
            </a:r>
          </a:p>
        </p:txBody>
      </p:sp>
      <p:pic>
        <p:nvPicPr>
          <p:cNvPr id="6" name="Content Placeholder 5">
            <a:extLst>
              <a:ext uri="{FF2B5EF4-FFF2-40B4-BE49-F238E27FC236}">
                <a16:creationId xmlns:a16="http://schemas.microsoft.com/office/drawing/2014/main" id="{18262052-E1B8-3172-CCC8-3178BB53C2FF}"/>
              </a:ext>
            </a:extLst>
          </p:cNvPr>
          <p:cNvPicPr>
            <a:picLocks noGrp="1" noChangeAspect="1"/>
          </p:cNvPicPr>
          <p:nvPr>
            <p:ph sz="half" idx="1"/>
          </p:nvPr>
        </p:nvPicPr>
        <p:blipFill>
          <a:blip r:embed="rId2"/>
          <a:stretch>
            <a:fillRect/>
          </a:stretch>
        </p:blipFill>
        <p:spPr>
          <a:xfrm>
            <a:off x="628650" y="2524829"/>
            <a:ext cx="3886200" cy="2666783"/>
          </a:xfrm>
        </p:spPr>
      </p:pic>
      <p:pic>
        <p:nvPicPr>
          <p:cNvPr id="8" name="Content Placeholder 7">
            <a:extLst>
              <a:ext uri="{FF2B5EF4-FFF2-40B4-BE49-F238E27FC236}">
                <a16:creationId xmlns:a16="http://schemas.microsoft.com/office/drawing/2014/main" id="{120F5DF4-4D9B-38B5-DFF9-14C01DA24BA2}"/>
              </a:ext>
            </a:extLst>
          </p:cNvPr>
          <p:cNvPicPr>
            <a:picLocks noGrp="1" noChangeAspect="1"/>
          </p:cNvPicPr>
          <p:nvPr>
            <p:ph sz="half" idx="2"/>
          </p:nvPr>
        </p:nvPicPr>
        <p:blipFill>
          <a:blip r:embed="rId3"/>
          <a:stretch>
            <a:fillRect/>
          </a:stretch>
        </p:blipFill>
        <p:spPr>
          <a:xfrm>
            <a:off x="4629150" y="2573046"/>
            <a:ext cx="3886200" cy="2570350"/>
          </a:xfrm>
        </p:spPr>
      </p:pic>
      <p:pic>
        <p:nvPicPr>
          <p:cNvPr id="10" name="Picture 9">
            <a:extLst>
              <a:ext uri="{FF2B5EF4-FFF2-40B4-BE49-F238E27FC236}">
                <a16:creationId xmlns:a16="http://schemas.microsoft.com/office/drawing/2014/main" id="{47A90576-7822-D13A-C087-7F15A3C86073}"/>
              </a:ext>
            </a:extLst>
          </p:cNvPr>
          <p:cNvPicPr>
            <a:picLocks noChangeAspect="1"/>
          </p:cNvPicPr>
          <p:nvPr/>
        </p:nvPicPr>
        <p:blipFill>
          <a:blip r:embed="rId4"/>
          <a:stretch>
            <a:fillRect/>
          </a:stretch>
        </p:blipFill>
        <p:spPr>
          <a:xfrm>
            <a:off x="6528625" y="1253080"/>
            <a:ext cx="1614713" cy="750199"/>
          </a:xfrm>
          <a:prstGeom prst="rect">
            <a:avLst/>
          </a:prstGeom>
        </p:spPr>
      </p:pic>
    </p:spTree>
    <p:extLst>
      <p:ext uri="{BB962C8B-B14F-4D97-AF65-F5344CB8AC3E}">
        <p14:creationId xmlns:p14="http://schemas.microsoft.com/office/powerpoint/2010/main" val="726908815"/>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Content Placeholder 2">
            <a:extLst>
              <a:ext uri="{FF2B5EF4-FFF2-40B4-BE49-F238E27FC236}">
                <a16:creationId xmlns:a16="http://schemas.microsoft.com/office/drawing/2014/main" id="{46EAFA07-4CFE-EE0B-0700-F51346233FC3}"/>
              </a:ext>
            </a:extLst>
          </p:cNvPr>
          <p:cNvSpPr>
            <a:spLocks noGrp="1"/>
          </p:cNvSpPr>
          <p:nvPr>
            <p:ph idx="1"/>
          </p:nvPr>
        </p:nvSpPr>
        <p:spPr>
          <a:xfrm>
            <a:off x="395288" y="919163"/>
            <a:ext cx="8353425" cy="4038600"/>
          </a:xfrm>
        </p:spPr>
        <p:txBody>
          <a:bodyPr/>
          <a:lstStyle/>
          <a:p>
            <a:pPr>
              <a:defRPr/>
            </a:pPr>
            <a:r>
              <a:rPr lang="en-GB" altLang="en-US" sz="3600" dirty="0">
                <a:latin typeface="SassoonPrimaryInfant" pitchFamily="2" charset="0"/>
              </a:rPr>
              <a:t>P4PS Special Assembly: Friday 5</a:t>
            </a:r>
            <a:r>
              <a:rPr lang="en-GB" altLang="en-US" sz="3600" baseline="30000" dirty="0">
                <a:latin typeface="SassoonPrimaryInfant" pitchFamily="2" charset="0"/>
              </a:rPr>
              <a:t>th</a:t>
            </a:r>
            <a:r>
              <a:rPr lang="en-GB" altLang="en-US" sz="3600" dirty="0">
                <a:latin typeface="SassoonPrimaryInfant" pitchFamily="2" charset="0"/>
              </a:rPr>
              <a:t> December at 10am.</a:t>
            </a:r>
          </a:p>
          <a:p>
            <a:pPr>
              <a:defRPr/>
            </a:pPr>
            <a:r>
              <a:rPr lang="en-GB" altLang="en-US" sz="3600" dirty="0">
                <a:latin typeface="SassoonPrimaryInfant" pitchFamily="2" charset="0"/>
              </a:rPr>
              <a:t>P4RM Special Assembly: Friday 27</a:t>
            </a:r>
            <a:r>
              <a:rPr lang="en-GB" altLang="en-US" sz="3600" baseline="30000" dirty="0">
                <a:latin typeface="SassoonPrimaryInfant" pitchFamily="2" charset="0"/>
              </a:rPr>
              <a:t>th</a:t>
            </a:r>
            <a:r>
              <a:rPr lang="en-GB" altLang="en-US" sz="3600" dirty="0">
                <a:latin typeface="SassoonPrimaryInfant" pitchFamily="2" charset="0"/>
              </a:rPr>
              <a:t> February at 10am.</a:t>
            </a:r>
          </a:p>
          <a:p>
            <a:pPr>
              <a:defRPr/>
            </a:pPr>
            <a:endParaRPr lang="en-GB" altLang="en-US" sz="3600" dirty="0">
              <a:latin typeface="SassoonPrimaryInfant" pitchFamily="2" charset="0"/>
            </a:endParaRPr>
          </a:p>
          <a:p>
            <a:pPr marL="34925" indent="0">
              <a:buFont typeface="Corbel" panose="020B0503020204020204" pitchFamily="34" charset="0"/>
              <a:buNone/>
              <a:defRPr/>
            </a:pPr>
            <a:endParaRPr lang="en-GB" altLang="en-US" sz="3600" dirty="0">
              <a:latin typeface="SassoonPrimaryInfant" pitchFamily="2" charset="0"/>
            </a:endParaRPr>
          </a:p>
        </p:txBody>
      </p:sp>
      <p:pic>
        <p:nvPicPr>
          <p:cNvPr id="53251" name="Picture 5">
            <a:extLst>
              <a:ext uri="{FF2B5EF4-FFF2-40B4-BE49-F238E27FC236}">
                <a16:creationId xmlns:a16="http://schemas.microsoft.com/office/drawing/2014/main" id="{6B34B06E-A84F-C7F3-C2FE-D774106378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213100"/>
            <a:ext cx="25050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2" name="Title 1">
            <a:extLst>
              <a:ext uri="{FF2B5EF4-FFF2-40B4-BE49-F238E27FC236}">
                <a16:creationId xmlns:a16="http://schemas.microsoft.com/office/drawing/2014/main" id="{37FC5537-BC4E-C0E1-C104-7B66D69655B1}"/>
              </a:ext>
            </a:extLst>
          </p:cNvPr>
          <p:cNvSpPr txBox="1">
            <a:spLocks/>
          </p:cNvSpPr>
          <p:nvPr/>
        </p:nvSpPr>
        <p:spPr bwMode="auto">
          <a:xfrm>
            <a:off x="857250" y="212725"/>
            <a:ext cx="74072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eaLnBrk="1" hangingPunct="1">
              <a:spcBef>
                <a:spcPct val="0"/>
              </a:spcBef>
              <a:buClrTx/>
              <a:buSzTx/>
              <a:buFontTx/>
              <a:buNone/>
            </a:pPr>
            <a:r>
              <a:rPr lang="en-GB" altLang="en-US" sz="4000" b="1" u="sng">
                <a:solidFill>
                  <a:srgbClr val="7030A0"/>
                </a:solidFill>
                <a:latin typeface="SassoonPrimaryInfant" pitchFamily="2" charset="0"/>
              </a:rPr>
              <a:t>Special Dates</a:t>
            </a:r>
          </a:p>
        </p:txBody>
      </p:sp>
    </p:spTree>
  </p:cSld>
  <p:clrMapOvr>
    <a:masterClrMapping/>
  </p:clrMapOvr>
  <p:transition spd="med">
    <p:fade/>
  </p:transition>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TM03457444[[fn=Basis]]</Template>
  <TotalTime>10740</TotalTime>
  <Words>1172</Words>
  <Application>Microsoft Office PowerPoint</Application>
  <PresentationFormat>On-screen Show (4:3)</PresentationFormat>
  <Paragraphs>211</Paragraphs>
  <Slides>25</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Cooper Black</vt:lpstr>
      <vt:lpstr>Corbel</vt:lpstr>
      <vt:lpstr>SassoonPrimaryInfant</vt:lpstr>
      <vt:lpstr>Basis</vt:lpstr>
      <vt:lpstr>PowerPoint Presentation</vt:lpstr>
      <vt:lpstr>Child Protection</vt:lpstr>
      <vt:lpstr>Expectations</vt:lpstr>
      <vt:lpstr>Importance of school attendance</vt:lpstr>
      <vt:lpstr>Attendance</vt:lpstr>
      <vt:lpstr>PowerPoint Presentation</vt:lpstr>
      <vt:lpstr>Positive Behaviour Policy</vt:lpstr>
      <vt:lpstr>Safer Schools NI</vt:lpstr>
      <vt:lpstr>The Preventative Curriculum  Pupil wellbeing is at the heart of all learning that takes place in St Patrick’s PS.</vt:lpstr>
      <vt:lpstr>Literacy</vt:lpstr>
      <vt:lpstr>PowerPoint Presentation</vt:lpstr>
      <vt:lpstr>PowerPoint Presentation</vt:lpstr>
      <vt:lpstr>Numeracy</vt:lpstr>
      <vt:lpstr>World Around Us</vt:lpstr>
      <vt:lpstr>PDMU &amp; RSE</vt:lpstr>
      <vt:lpstr>Grow in Love</vt:lpstr>
      <vt:lpstr>Do This in Memory &amp; First Holy Communion</vt:lpstr>
      <vt:lpstr>Assessment</vt:lpstr>
      <vt:lpstr>PowerPoint Presentation</vt:lpstr>
      <vt:lpstr>Homework</vt:lpstr>
      <vt:lpstr>Seesaw and Bug Club</vt:lpstr>
      <vt:lpstr>PowerPoint Presentation</vt:lpstr>
      <vt:lpstr>Thinking School Accreditation 2025-2027</vt:lpstr>
      <vt:lpstr>Thinking School  </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School Year  Parent Meeting</dc:title>
  <dc:creator>rhunter626</dc:creator>
  <cp:lastModifiedBy>P Sands</cp:lastModifiedBy>
  <cp:revision>195</cp:revision>
  <cp:lastPrinted>2025-09-16T15:03:28Z</cp:lastPrinted>
  <dcterms:created xsi:type="dcterms:W3CDTF">2011-09-14T14:55:14Z</dcterms:created>
  <dcterms:modified xsi:type="dcterms:W3CDTF">2025-09-16T15:24:48Z</dcterms:modified>
</cp:coreProperties>
</file>